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602" r:id="rId2"/>
    <p:sldId id="62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6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6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B503E-2D89-794B-B887-8967B807D8C3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29C32-7553-0C47-92DB-4E2BDF6DA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02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04261"/>
            <a:ext cx="9144000" cy="4776261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572000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4895254"/>
            <a:ext cx="9144000" cy="1325563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30" y="6431150"/>
            <a:ext cx="6779951" cy="2165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126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26575" y="937645"/>
            <a:ext cx="8690867" cy="0"/>
          </a:xfrm>
          <a:prstGeom prst="line">
            <a:avLst/>
          </a:prstGeom>
          <a:ln w="28575">
            <a:solidFill>
              <a:srgbClr val="006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8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92" y="6525909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2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8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92" y="6525909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35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8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92" y="6525909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29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background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381276" y="242459"/>
            <a:ext cx="8412480" cy="90611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sz="quarter" idx="10"/>
          </p:nvPr>
        </p:nvSpPr>
        <p:spPr>
          <a:xfrm>
            <a:off x="381276" y="1301322"/>
            <a:ext cx="8412480" cy="402714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30" y="6431150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876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1" y="377344"/>
            <a:ext cx="9144000" cy="4898849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30" y="6431150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66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7" y="1208606"/>
            <a:ext cx="3886200" cy="5130557"/>
          </a:xfrm>
        </p:spPr>
        <p:txBody>
          <a:bodyPr/>
          <a:lstStyle>
            <a:lvl1pPr>
              <a:defRPr sz="180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5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20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05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08598"/>
            <a:ext cx="3886200" cy="5110009"/>
          </a:xfrm>
        </p:spPr>
        <p:txBody>
          <a:bodyPr/>
          <a:lstStyle>
            <a:lvl1pPr>
              <a:defRPr sz="180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50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5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20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050">
                <a:solidFill>
                  <a:srgbClr val="555759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40362" y="6527312"/>
            <a:ext cx="303641" cy="365125"/>
          </a:xfrm>
          <a:prstGeom prst="rect">
            <a:avLst/>
          </a:prstGeom>
        </p:spPr>
        <p:txBody>
          <a:bodyPr/>
          <a:lstStyle/>
          <a:p>
            <a:fld id="{07297065-12DB-4451-8B30-EBF38A6018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2589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6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6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6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4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817066"/>
            <a:ext cx="9144000" cy="1453105"/>
          </a:xfrm>
        </p:spPr>
        <p:txBody>
          <a:bodyPr>
            <a:normAutofit fontScale="90000"/>
          </a:bodyPr>
          <a:lstStyle/>
          <a:p>
            <a:r>
              <a:rPr lang="en-US" dirty="0"/>
              <a:t>UCI UCPath </a:t>
            </a:r>
            <a:br>
              <a:rPr lang="en-US" dirty="0"/>
            </a:br>
            <a:r>
              <a:rPr lang="en-US" sz="3100" dirty="0"/>
              <a:t>Salary Cost Transfer (SCT) </a:t>
            </a:r>
            <a:br>
              <a:rPr lang="en-US" sz="3100" dirty="0"/>
            </a:br>
            <a:r>
              <a:rPr lang="en-US" sz="3100" dirty="0"/>
              <a:t>Simplified Processing Calendar</a:t>
            </a:r>
            <a:br>
              <a:rPr lang="en-US" sz="3100" dirty="0"/>
            </a:br>
            <a:r>
              <a:rPr lang="en-US" sz="2700" dirty="0"/>
              <a:t>March 17, 2023</a:t>
            </a:r>
            <a:endParaRPr lang="en-US" sz="2700" b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110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Salary Cost Transfer (SCT)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A6703F9-4B57-8207-7AA6-E6AF747ED1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359421"/>
              </p:ext>
            </p:extLst>
          </p:nvPr>
        </p:nvGraphicFramePr>
        <p:xfrm>
          <a:off x="228598" y="1042988"/>
          <a:ext cx="8662832" cy="5211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023">
                  <a:extLst>
                    <a:ext uri="{9D8B030D-6E8A-4147-A177-3AD203B41FA5}">
                      <a16:colId xmlns:a16="http://schemas.microsoft.com/office/drawing/2014/main" val="1267099139"/>
                    </a:ext>
                  </a:extLst>
                </a:gridCol>
                <a:gridCol w="2322095">
                  <a:extLst>
                    <a:ext uri="{9D8B030D-6E8A-4147-A177-3AD203B41FA5}">
                      <a16:colId xmlns:a16="http://schemas.microsoft.com/office/drawing/2014/main" val="1478533651"/>
                    </a:ext>
                  </a:extLst>
                </a:gridCol>
                <a:gridCol w="2177716">
                  <a:extLst>
                    <a:ext uri="{9D8B030D-6E8A-4147-A177-3AD203B41FA5}">
                      <a16:colId xmlns:a16="http://schemas.microsoft.com/office/drawing/2014/main" val="2192565633"/>
                    </a:ext>
                  </a:extLst>
                </a:gridCol>
                <a:gridCol w="2249998">
                  <a:extLst>
                    <a:ext uri="{9D8B030D-6E8A-4147-A177-3AD203B41FA5}">
                      <a16:colId xmlns:a16="http://schemas.microsoft.com/office/drawing/2014/main" val="1300853939"/>
                    </a:ext>
                  </a:extLst>
                </a:gridCol>
              </a:tblGrid>
              <a:tr h="60692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SCT must be Approved by End of the day 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SCT visible on UCPath ODS and DOPE, the morning of: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SCT will post to KFS Labor &amp; General Ledger along with Payroll 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SCT will be reflected in: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455045"/>
                  </a:ext>
                </a:extLst>
              </a:tr>
              <a:tr h="3516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3-30-2023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4-5-2023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4-11-2023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April Financials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994948"/>
                  </a:ext>
                </a:extLst>
              </a:tr>
              <a:tr h="3516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4-7-2023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4-12-2023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4-25-2023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April Financials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896406"/>
                  </a:ext>
                </a:extLst>
              </a:tr>
              <a:tr h="3516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4-11-2023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4-14-2023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4-25-2023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April Financials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210782"/>
                  </a:ext>
                </a:extLst>
              </a:tr>
              <a:tr h="3516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4-14-2023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4-19-2023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4-25-2023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April Financials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000393"/>
                  </a:ext>
                </a:extLst>
              </a:tr>
              <a:tr h="3516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4-26-2023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4-29-2023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5-8-2023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April Financials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992373"/>
                  </a:ext>
                </a:extLst>
              </a:tr>
              <a:tr h="3516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4-28-2023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5-3-2023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5-8-2023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April Financials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166624"/>
                  </a:ext>
                </a:extLst>
              </a:tr>
              <a:tr h="3516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5-8-2023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5-11-2023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5-23-2023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May Financials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987729"/>
                  </a:ext>
                </a:extLst>
              </a:tr>
              <a:tr h="351629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5-10-2023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5-13-2023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5-23-2023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May Financials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004780"/>
                  </a:ext>
                </a:extLst>
              </a:tr>
              <a:tr h="351629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5-22-2023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5-25-2023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5-31-2023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May Financials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1967293"/>
                  </a:ext>
                </a:extLst>
              </a:tr>
              <a:tr h="3516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6-2-2023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6-7-2023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6-20-2023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June </a:t>
                      </a:r>
                      <a:r>
                        <a:rPr lang="en-US" sz="1200" dirty="0"/>
                        <a:t>Financials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721350"/>
                  </a:ext>
                </a:extLst>
              </a:tr>
              <a:tr h="3516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6-6-2023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6-9-2023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6-20-2023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June Financials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143688"/>
                  </a:ext>
                </a:extLst>
              </a:tr>
              <a:tr h="3516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6-9-2023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6-14-2023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6-20-2023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June Financials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508124"/>
                  </a:ext>
                </a:extLst>
              </a:tr>
              <a:tr h="3516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6-16-2023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6-22-2023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6-28-2023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June Financials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1776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42EA4-F715-4656-A625-1238D78B36E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8392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FA Standard Screen PPT Template">
  <a:themeElements>
    <a:clrScheme name="UC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AA2B8"/>
      </a:accent1>
      <a:accent2>
        <a:srgbClr val="FFD200"/>
      </a:accent2>
      <a:accent3>
        <a:srgbClr val="1B3D6D"/>
      </a:accent3>
      <a:accent4>
        <a:srgbClr val="0064A4"/>
      </a:accent4>
      <a:accent5>
        <a:srgbClr val="6AA2B8"/>
      </a:accent5>
      <a:accent6>
        <a:srgbClr val="F78D2D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dfa-standard-screen-template" id="{085FA25C-E160-4F41-82D5-15C5F5196075}" vid="{04E02BA0-7A10-44B0-A17E-F486C255F5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54352</TotalTime>
  <Words>133</Words>
  <Application>Microsoft Office PowerPoint</Application>
  <PresentationFormat>On-screen Show (4:3)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DFA Standard Screen PPT Template</vt:lpstr>
      <vt:lpstr>UCI UCPath  Salary Cost Transfer (SCT)  Simplified Processing Calendar March 17, 2023</vt:lpstr>
      <vt:lpstr>Salary Cost Transfer (SCT)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Tips  May 17, 2022</dc:title>
  <dc:creator>Deborah Kistler</dc:creator>
  <cp:lastModifiedBy>Andrea Knaub</cp:lastModifiedBy>
  <cp:revision>82</cp:revision>
  <dcterms:created xsi:type="dcterms:W3CDTF">2022-05-24T14:15:47Z</dcterms:created>
  <dcterms:modified xsi:type="dcterms:W3CDTF">2023-03-21T16:52:13Z</dcterms:modified>
</cp:coreProperties>
</file>