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264" r:id="rId3"/>
    <p:sldId id="420" r:id="rId4"/>
    <p:sldId id="467" r:id="rId5"/>
    <p:sldId id="500" r:id="rId6"/>
    <p:sldId id="257" r:id="rId7"/>
    <p:sldId id="501" r:id="rId8"/>
    <p:sldId id="502" r:id="rId9"/>
    <p:sldId id="315" r:id="rId10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</p:sldLst>
    </p:custShow>
  </p:custShow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9" autoAdjust="0"/>
    <p:restoredTop sz="89964" autoAdjust="0"/>
  </p:normalViewPr>
  <p:slideViewPr>
    <p:cSldViewPr snapToGrid="0">
      <p:cViewPr varScale="1">
        <p:scale>
          <a:sx n="66" d="100"/>
          <a:sy n="66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POCs</a:t>
            </a:r>
            <a:r>
              <a:rPr lang="en-US" sz="1400" b="1" baseline="0" dirty="0" smtClean="0"/>
              <a:t> – I know we recently discussed this, but this is a recent changed we just learned about over the last few days.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A907F-B03C-441F-832F-0F423C5287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0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7"/>
          <p:cNvSpPr txBox="1"/>
          <p:nvPr/>
        </p:nvSpPr>
        <p:spPr>
          <a:xfrm>
            <a:off x="7817390" y="6420058"/>
            <a:ext cx="1165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1/21/2020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14" y="64624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1009935" y="6392760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2019</a:t>
            </a:r>
            <a:endParaRPr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379259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12/15/20</a:t>
            </a:r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1085357"/>
            <a:ext cx="9070199" cy="5286414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Check </a:t>
            </a:r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</a:rPr>
              <a:t>ALL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End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Dates</a:t>
            </a:r>
          </a:p>
          <a:p>
            <a:pPr marL="85725" indent="0">
              <a:buNone/>
            </a:pPr>
            <a:endParaRPr lang="en-US" sz="1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Please ensure that you have identified all employees who have an Appointment End Date of 12/31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There is a really large number of employees across all UC’s that have a 12/31 appointment end date.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UCPath Center is asking us to make sure we comb through our data to prevent unwanted terminations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Please update appointment end dates </a:t>
            </a:r>
            <a:r>
              <a:rPr lang="en-US" sz="2000" b="1" dirty="0" smtClean="0">
                <a:solidFill>
                  <a:schemeClr val="tx1"/>
                </a:solidFill>
              </a:rPr>
              <a:t>prior</a:t>
            </a:r>
            <a:r>
              <a:rPr lang="en-US" sz="2000" dirty="0" smtClean="0">
                <a:solidFill>
                  <a:schemeClr val="tx1"/>
                </a:solidFill>
              </a:rPr>
              <a:t> to next deadline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28625" lvl="1" indent="0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Please check all positions/jobs that have funding expiring on 12/31.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Please update the funding information to avoid charges to the incorrect KFS account.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Otherwise, Direct Retro will need to be submitted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marL="85725"/>
            <a:endParaRPr lang="en-US" sz="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69407" y="1155619"/>
            <a:ext cx="8614330" cy="509822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Upcoming Bi-weekly &amp; Monthly UCPath Transaction Deadlines</a:t>
            </a:r>
          </a:p>
          <a:p>
            <a:pPr marL="85725" indent="0">
              <a:buNone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Monthly Employees: 12/21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Bi-Weekly Employees: 12/22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85725" indent="0">
              <a:buNone/>
            </a:pPr>
            <a:r>
              <a:rPr lang="en-US" i="1" dirty="0" smtClean="0">
                <a:solidFill>
                  <a:schemeClr val="tx1"/>
                </a:solidFill>
              </a:rPr>
              <a:t>*Not TRS Deadlines*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000" dirty="0" smtClean="0"/>
          </a:p>
          <a:p>
            <a:pPr marL="85725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III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idx="3"/>
          </p:nvPr>
        </p:nvSpPr>
        <p:spPr>
          <a:xfrm>
            <a:off x="176113" y="1211395"/>
            <a:ext cx="8366125" cy="156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sz="2400" b="1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Curtailment Period </a:t>
            </a:r>
            <a:r>
              <a:rPr lang="en-US" sz="2400" b="1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(Winter Recess)</a:t>
            </a:r>
            <a:endParaRPr lang="en-US" sz="24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5725" indent="0">
              <a:buNone/>
            </a:pPr>
            <a:endParaRPr lang="en-US" sz="24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Drop-In Support 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will be open 12/21 &amp; 12/22 from 8:30am – 2:30pm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192" y="3355534"/>
            <a:ext cx="349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Tax Information Notice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93192" y="40762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Please review the tax information notice sent from UCPC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476" y="3266180"/>
            <a:ext cx="2339311" cy="294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1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3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1" y="1325563"/>
            <a:ext cx="8034087" cy="50323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Post Docs Processing &amp; Updates – </a:t>
            </a:r>
            <a:r>
              <a:rPr lang="en-US" sz="3600" b="1" dirty="0" smtClean="0">
                <a:solidFill>
                  <a:srgbClr val="002060"/>
                </a:solidFill>
              </a:rPr>
              <a:t>Amy Ruth &amp; Jean </a:t>
            </a:r>
            <a:r>
              <a:rPr lang="en-US" sz="3600" b="1" dirty="0" smtClean="0">
                <a:solidFill>
                  <a:srgbClr val="002060"/>
                </a:solidFill>
              </a:rPr>
              <a:t>Chin</a:t>
            </a: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</a:endParaRPr>
          </a:p>
          <a:p>
            <a:r>
              <a:rPr lang="en-US" sz="3600" b="1" dirty="0" smtClean="0"/>
              <a:t>FTE &amp; Short Work </a:t>
            </a:r>
            <a:r>
              <a:rPr lang="en-US" sz="3600" b="1" dirty="0" smtClean="0"/>
              <a:t>Break</a:t>
            </a:r>
          </a:p>
          <a:p>
            <a:pPr lvl="1"/>
            <a:r>
              <a:rPr lang="en-US" sz="3200" b="1" dirty="0" smtClean="0"/>
              <a:t>Benefit Impacts</a:t>
            </a:r>
            <a:endParaRPr lang="en-US" sz="3200" b="1" dirty="0" smtClean="0"/>
          </a:p>
        </p:txBody>
      </p:sp>
      <p:pic>
        <p:nvPicPr>
          <p:cNvPr id="5" name="Picture 4" descr="Do You Have an Agend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4941125"/>
            <a:ext cx="1620389" cy="178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FTE &amp; Short Work Break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UCPath Center has implemented a fix to </a:t>
            </a:r>
            <a:r>
              <a:rPr lang="en-US" dirty="0" err="1" smtClean="0"/>
              <a:t>PayPath</a:t>
            </a:r>
            <a:r>
              <a:rPr lang="en-US" dirty="0" smtClean="0"/>
              <a:t> Actions which now eliminates the FTE from impacting benefits when employees go on Short Work Break.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this means:</a:t>
            </a:r>
            <a:endParaRPr lang="en-US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You no longer have to reduce/change an eligible employee’s FTE when they go on Short Work Break.</a:t>
            </a:r>
          </a:p>
          <a:p>
            <a:r>
              <a:rPr lang="en-US" dirty="0" smtClean="0"/>
              <a:t>UPK to be updated to reflect this change.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55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 Eligibility &amp; Triggers – Job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829"/>
            <a:ext cx="8225064" cy="4688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is a new job aid available – </a:t>
            </a:r>
            <a:r>
              <a:rPr lang="en-US" b="1" dirty="0" smtClean="0"/>
              <a:t>Benefit Triggers &amp; Eligibility </a:t>
            </a:r>
            <a:r>
              <a:rPr lang="en-US" dirty="0" smtClean="0"/>
              <a:t>to learn more about how benefits are derived.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Link to Job Aid –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dirty="0" smtClean="0"/>
              <a:t>There are </a:t>
            </a:r>
            <a:r>
              <a:rPr lang="en-US" b="1" dirty="0" smtClean="0"/>
              <a:t>no manual overrides </a:t>
            </a:r>
            <a:r>
              <a:rPr lang="en-US" dirty="0" smtClean="0"/>
              <a:t>departments can perform to change or provide employee benefits.</a:t>
            </a:r>
          </a:p>
          <a:p>
            <a:pPr marL="0" indent="0">
              <a:buNone/>
            </a:pPr>
            <a:r>
              <a:rPr lang="en-US" dirty="0" smtClean="0"/>
              <a:t>ALL key fields must be reviewed in order to provide the correct benefit package.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5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G9R5GQ2M"/>
  <p:tag name="ARTICULATE_PRESENTATION_ID" val="500182"/>
  <p:tag name="ARTICULATE_PROJECT_CHECK" val="0"/>
  <p:tag name="TAG_BACKING_FORM_KEY" val="2759554-c:\users\arriver2\documents\training b docs\resources\phase 4 training\training tips\trainingtips_11-02.pptx"/>
  <p:tag name="ARTICULATE_PRESENTER_VERSION" val="8"/>
  <p:tag name="ARTICULATE_PROJECT_OPEN" val="0"/>
  <p:tag name="ARTICULATE_SLIDE_COUNT" val="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171511</TotalTime>
  <Words>343</Words>
  <Application>Microsoft Office PowerPoint</Application>
  <PresentationFormat>On-screen Show (4:3)</PresentationFormat>
  <Paragraphs>54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Courier New</vt:lpstr>
      <vt:lpstr>Noto Sans Symbols</vt:lpstr>
      <vt:lpstr>Verdana</vt:lpstr>
      <vt:lpstr>Wingdings</vt:lpstr>
      <vt:lpstr>1_Office Theme</vt:lpstr>
      <vt:lpstr>Office Theme</vt:lpstr>
      <vt:lpstr>PowerPoint Presentation</vt:lpstr>
      <vt:lpstr>Quick Announcements I</vt:lpstr>
      <vt:lpstr>Quick Announcements II</vt:lpstr>
      <vt:lpstr>Quick Announcements III</vt:lpstr>
      <vt:lpstr>Agenda</vt:lpstr>
      <vt:lpstr>FTE &amp; Short Work Break</vt:lpstr>
      <vt:lpstr>Benefit Eligibility &amp; Triggers – Job Aid</vt:lpstr>
      <vt:lpstr>Questions?</vt:lpstr>
      <vt:lpstr>Custom Show 1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Angel Rivera</cp:lastModifiedBy>
  <cp:revision>590</cp:revision>
  <dcterms:created xsi:type="dcterms:W3CDTF">2020-04-07T20:02:25Z</dcterms:created>
  <dcterms:modified xsi:type="dcterms:W3CDTF">2020-12-15T20:58:21Z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AFD39F48-5006-4D7F-BF31-C4C2F93E9463</vt:lpwstr>
  </property>
  <property fmtid="{D5CDD505-2E9C-101B-9397-08002B2CF9AE}" pid="6" name="ArticulateProjectFull">
    <vt:lpwstr>C:\Users\arriver2\Documents\Training B Docs\Resources\Phase 4 Training\Training Tips\TrainingTips_11-24.ppta</vt:lpwstr>
  </property>
</Properties>
</file>