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ags/tag10.xml" ContentType="application/vnd.openxmlformats-officedocument.presentationml.tags+xml"/>
  <Override PartName="/ppt/theme/theme3.xml" ContentType="application/vnd.openxmlformats-officedocument.theme+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2.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3.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19"/>
  </p:notesMasterIdLst>
  <p:sldIdLst>
    <p:sldId id="264" r:id="rId3"/>
    <p:sldId id="386" r:id="rId4"/>
    <p:sldId id="420" r:id="rId5"/>
    <p:sldId id="331" r:id="rId6"/>
    <p:sldId id="257" r:id="rId7"/>
    <p:sldId id="422" r:id="rId8"/>
    <p:sldId id="423" r:id="rId9"/>
    <p:sldId id="424" r:id="rId10"/>
    <p:sldId id="425" r:id="rId11"/>
    <p:sldId id="426" r:id="rId12"/>
    <p:sldId id="427" r:id="rId13"/>
    <p:sldId id="402" r:id="rId14"/>
    <p:sldId id="419" r:id="rId15"/>
    <p:sldId id="407" r:id="rId16"/>
    <p:sldId id="421" r:id="rId17"/>
    <p:sldId id="315" r:id="rId18"/>
  </p:sldIdLst>
  <p:sldSz cx="9144000" cy="6858000" type="screen4x3"/>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47" autoAdjust="0"/>
    <p:restoredTop sz="94660"/>
  </p:normalViewPr>
  <p:slideViewPr>
    <p:cSldViewPr snapToGrid="0">
      <p:cViewPr varScale="1">
        <p:scale>
          <a:sx n="45" d="100"/>
          <a:sy n="45" d="100"/>
        </p:scale>
        <p:origin x="768"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84CDBD-6083-4294-B280-588674CBCDC4}" type="datetimeFigureOut">
              <a:rPr lang="en-US" smtClean="0"/>
              <a:t>9/8/2020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0A907F-B03C-441F-832F-0F423C528703}" type="slidenum">
              <a:rPr lang="en-US" smtClean="0"/>
              <a:t>‹#›</a:t>
            </a:fld>
            <a:endParaRPr lang="en-US"/>
          </a:p>
        </p:txBody>
      </p:sp>
    </p:spTree>
    <p:extLst>
      <p:ext uri="{BB962C8B-B14F-4D97-AF65-F5344CB8AC3E}">
        <p14:creationId xmlns:p14="http://schemas.microsoft.com/office/powerpoint/2010/main" val="2700089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notes"/>
          <p:cNvSpPr>
            <a:spLocks noGrp="1" noRot="1" noChangeAspect="1"/>
          </p:cNvSpPr>
          <p:nvPr>
            <p:ph type="sldImg" idx="2"/>
          </p:nvPr>
        </p:nvSpPr>
        <p:spPr>
          <a:xfrm>
            <a:off x="1404938" y="1158875"/>
            <a:ext cx="4175125"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1: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endParaRPr sz="1100" dirty="0">
              <a:latin typeface="Arial"/>
              <a:ea typeface="Arial"/>
              <a:cs typeface="Arial"/>
              <a:sym typeface="Arial"/>
            </a:endParaRPr>
          </a:p>
          <a:p>
            <a:pPr marL="0" lvl="0" indent="0" algn="l" rtl="0">
              <a:spcBef>
                <a:spcPts val="0"/>
              </a:spcBef>
              <a:spcAft>
                <a:spcPts val="0"/>
              </a:spcAft>
              <a:buNone/>
            </a:pPr>
            <a:endParaRPr sz="1100" dirty="0"/>
          </a:p>
        </p:txBody>
      </p:sp>
      <p:sp>
        <p:nvSpPr>
          <p:cNvPr id="110" name="Google Shape;110;p1:notes"/>
          <p:cNvSpPr txBox="1">
            <a:spLocks noGrp="1"/>
          </p:cNvSpPr>
          <p:nvPr>
            <p:ph type="sldNum" idx="12"/>
          </p:nvPr>
        </p:nvSpPr>
        <p:spPr>
          <a:xfrm>
            <a:off x="3956558" y="8805843"/>
            <a:ext cx="3026833" cy="465160"/>
          </a:xfrm>
          <a:prstGeom prst="rect">
            <a:avLst/>
          </a:prstGeom>
          <a:noFill/>
          <a:ln>
            <a:noFill/>
          </a:ln>
        </p:spPr>
        <p:txBody>
          <a:bodyPr spcFirstLastPara="1" wrap="square" lIns="92775" tIns="46375" rIns="92775" bIns="463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624377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Business e-mail and business address are updated through the UCI Identify management system. </a:t>
            </a:r>
            <a:endParaRPr lang="en-US" baseline="0" dirty="0"/>
          </a:p>
          <a:p>
            <a:pPr marL="0" indent="0">
              <a:buFont typeface="Arial" panose="020B0604020202020204" pitchFamily="34" charset="0"/>
              <a:buNone/>
            </a:pPr>
            <a:r>
              <a:rPr lang="en-US" baseline="0" dirty="0"/>
              <a:t>Paperwork has to be submitted to legally update an employee’s gender. If your department or school is participating in the Onboarding Pilot you do not do the Social Security Number Verification (SSNVS) anymore.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029920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0A907F-B03C-441F-832F-0F423C528703}" type="slidenum">
              <a:rPr lang="en-US" smtClean="0"/>
              <a:t>14</a:t>
            </a:fld>
            <a:endParaRPr lang="en-US"/>
          </a:p>
        </p:txBody>
      </p:sp>
    </p:spTree>
    <p:extLst>
      <p:ext uri="{BB962C8B-B14F-4D97-AF65-F5344CB8AC3E}">
        <p14:creationId xmlns:p14="http://schemas.microsoft.com/office/powerpoint/2010/main" val="23980490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5.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Title Slide" type="title">
  <p:cSld name="1_Title Slide">
    <p:spTree>
      <p:nvGrpSpPr>
        <p:cNvPr id="1" name="Shape 20"/>
        <p:cNvGrpSpPr/>
        <p:nvPr/>
      </p:nvGrpSpPr>
      <p:grpSpPr>
        <a:xfrm>
          <a:off x="0" y="0"/>
          <a:ext cx="0" cy="0"/>
          <a:chOff x="0" y="0"/>
          <a:chExt cx="0" cy="0"/>
        </a:xfrm>
      </p:grpSpPr>
      <p:pic>
        <p:nvPicPr>
          <p:cNvPr id="21" name="Google Shape;21;p117"/>
          <p:cNvPicPr preferRelativeResize="0"/>
          <p:nvPr/>
        </p:nvPicPr>
        <p:blipFill rotWithShape="1">
          <a:blip r:embed="rId3">
            <a:alphaModFix/>
          </a:blip>
          <a:srcRect/>
          <a:stretch/>
        </p:blipFill>
        <p:spPr>
          <a:xfrm>
            <a:off x="17201" y="6322499"/>
            <a:ext cx="9134475" cy="546847"/>
          </a:xfrm>
          <a:prstGeom prst="rect">
            <a:avLst/>
          </a:prstGeom>
          <a:noFill/>
          <a:ln>
            <a:noFill/>
          </a:ln>
        </p:spPr>
      </p:pic>
      <p:sp>
        <p:nvSpPr>
          <p:cNvPr id="22" name="Google Shape;22;p117"/>
          <p:cNvSpPr txBox="1">
            <a:spLocks noGrp="1"/>
          </p:cNvSpPr>
          <p:nvPr>
            <p:ph type="ctrTitle"/>
          </p:nvPr>
        </p:nvSpPr>
        <p:spPr>
          <a:xfrm>
            <a:off x="926093" y="2738245"/>
            <a:ext cx="7310244" cy="132575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000"/>
              <a:buFont typeface="Calibri"/>
              <a:buNone/>
              <a:defRPr sz="3000" b="1">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17"/>
          <p:cNvSpPr txBox="1">
            <a:spLocks noGrp="1"/>
          </p:cNvSpPr>
          <p:nvPr>
            <p:ph type="subTitle" idx="1"/>
          </p:nvPr>
        </p:nvSpPr>
        <p:spPr>
          <a:xfrm>
            <a:off x="926094" y="4194099"/>
            <a:ext cx="7307224" cy="1508047"/>
          </a:xfrm>
          <a:prstGeom prst="rect">
            <a:avLst/>
          </a:prstGeom>
          <a:noFill/>
          <a:ln>
            <a:noFill/>
          </a:ln>
        </p:spPr>
        <p:txBody>
          <a:bodyPr spcFirstLastPara="1" wrap="square" lIns="91425" tIns="45700" rIns="91425" bIns="45700" anchor="t" anchorCtr="0">
            <a:normAutofit/>
          </a:bodyPr>
          <a:lstStyle>
            <a:lvl1pPr lvl="0" algn="ctr">
              <a:spcBef>
                <a:spcPts val="360"/>
              </a:spcBef>
              <a:spcAft>
                <a:spcPts val="0"/>
              </a:spcAft>
              <a:buClr>
                <a:schemeClr val="dk1"/>
              </a:buClr>
              <a:buSzPts val="2400"/>
              <a:buNone/>
              <a:defRPr sz="1800">
                <a:solidFill>
                  <a:schemeClr val="dk1"/>
                </a:solidFill>
              </a:defRPr>
            </a:lvl1pPr>
            <a:lvl2pPr lvl="1" algn="ctr">
              <a:spcBef>
                <a:spcPts val="420"/>
              </a:spcBef>
              <a:spcAft>
                <a:spcPts val="0"/>
              </a:spcAft>
              <a:buClr>
                <a:srgbClr val="888888"/>
              </a:buClr>
              <a:buSzPts val="2800"/>
              <a:buNone/>
              <a:defRPr>
                <a:solidFill>
                  <a:srgbClr val="888888"/>
                </a:solidFill>
              </a:defRPr>
            </a:lvl2pPr>
            <a:lvl3pPr lvl="2" algn="ctr">
              <a:spcBef>
                <a:spcPts val="360"/>
              </a:spcBef>
              <a:spcAft>
                <a:spcPts val="0"/>
              </a:spcAft>
              <a:buClr>
                <a:srgbClr val="888888"/>
              </a:buClr>
              <a:buSzPts val="2400"/>
              <a:buNone/>
              <a:defRPr>
                <a:solidFill>
                  <a:srgbClr val="888888"/>
                </a:solidFill>
              </a:defRPr>
            </a:lvl3pPr>
            <a:lvl4pPr lvl="3" algn="ctr">
              <a:spcBef>
                <a:spcPts val="300"/>
              </a:spcBef>
              <a:spcAft>
                <a:spcPts val="0"/>
              </a:spcAft>
              <a:buClr>
                <a:srgbClr val="888888"/>
              </a:buClr>
              <a:buSzPts val="2000"/>
              <a:buNone/>
              <a:defRPr>
                <a:solidFill>
                  <a:srgbClr val="888888"/>
                </a:solidFill>
              </a:defRPr>
            </a:lvl4pPr>
            <a:lvl5pPr lvl="4" algn="ctr">
              <a:spcBef>
                <a:spcPts val="300"/>
              </a:spcBef>
              <a:spcAft>
                <a:spcPts val="0"/>
              </a:spcAft>
              <a:buClr>
                <a:srgbClr val="888888"/>
              </a:buClr>
              <a:buSzPts val="2000"/>
              <a:buNone/>
              <a:defRPr>
                <a:solidFill>
                  <a:srgbClr val="888888"/>
                </a:solidFill>
              </a:defRPr>
            </a:lvl5pPr>
            <a:lvl6pPr lvl="5" algn="ctr">
              <a:spcBef>
                <a:spcPts val="300"/>
              </a:spcBef>
              <a:spcAft>
                <a:spcPts val="0"/>
              </a:spcAft>
              <a:buClr>
                <a:srgbClr val="888888"/>
              </a:buClr>
              <a:buSzPts val="2000"/>
              <a:buNone/>
              <a:defRPr>
                <a:solidFill>
                  <a:srgbClr val="888888"/>
                </a:solidFill>
              </a:defRPr>
            </a:lvl6pPr>
            <a:lvl7pPr lvl="6" algn="ctr">
              <a:spcBef>
                <a:spcPts val="300"/>
              </a:spcBef>
              <a:spcAft>
                <a:spcPts val="0"/>
              </a:spcAft>
              <a:buClr>
                <a:srgbClr val="888888"/>
              </a:buClr>
              <a:buSzPts val="2000"/>
              <a:buNone/>
              <a:defRPr>
                <a:solidFill>
                  <a:srgbClr val="888888"/>
                </a:solidFill>
              </a:defRPr>
            </a:lvl7pPr>
            <a:lvl8pPr lvl="7" algn="ctr">
              <a:spcBef>
                <a:spcPts val="300"/>
              </a:spcBef>
              <a:spcAft>
                <a:spcPts val="0"/>
              </a:spcAft>
              <a:buClr>
                <a:srgbClr val="888888"/>
              </a:buClr>
              <a:buSzPts val="2000"/>
              <a:buNone/>
              <a:defRPr>
                <a:solidFill>
                  <a:srgbClr val="888888"/>
                </a:solidFill>
              </a:defRPr>
            </a:lvl8pPr>
            <a:lvl9pPr lvl="8" algn="ctr">
              <a:spcBef>
                <a:spcPts val="300"/>
              </a:spcBef>
              <a:spcAft>
                <a:spcPts val="0"/>
              </a:spcAft>
              <a:buClr>
                <a:srgbClr val="888888"/>
              </a:buClr>
              <a:buSzPts val="2000"/>
              <a:buNone/>
              <a:defRPr>
                <a:solidFill>
                  <a:srgbClr val="888888"/>
                </a:solidFill>
              </a:defRPr>
            </a:lvl9pPr>
          </a:lstStyle>
          <a:p>
            <a:endParaRPr/>
          </a:p>
        </p:txBody>
      </p:sp>
      <p:sp>
        <p:nvSpPr>
          <p:cNvPr id="24" name="Google Shape;24;p117"/>
          <p:cNvSpPr txBox="1"/>
          <p:nvPr/>
        </p:nvSpPr>
        <p:spPr>
          <a:xfrm>
            <a:off x="7817390" y="6420058"/>
            <a:ext cx="1165713" cy="365125"/>
          </a:xfrm>
          <a:prstGeom prst="rect">
            <a:avLst/>
          </a:prstGeom>
          <a:noFill/>
          <a:ln>
            <a:noFill/>
          </a:ln>
        </p:spPr>
        <p:txBody>
          <a:bodyPr spcFirstLastPara="1" wrap="square" lIns="68569" tIns="34275" rIns="68569" bIns="34275" anchor="ctr" anchorCtr="0">
            <a:noAutofit/>
          </a:bodyPr>
          <a:lstStyle/>
          <a:p>
            <a:pPr marL="0" marR="0" lvl="0" indent="0" algn="l" rtl="0">
              <a:spcBef>
                <a:spcPts val="0"/>
              </a:spcBef>
              <a:spcAft>
                <a:spcPts val="0"/>
              </a:spcAft>
              <a:buNone/>
            </a:pPr>
            <a:r>
              <a:rPr lang="en-US" sz="1050" b="1" dirty="0" smtClean="0">
                <a:solidFill>
                  <a:schemeClr val="dk1"/>
                </a:solidFill>
                <a:latin typeface="Calibri"/>
                <a:ea typeface="Calibri"/>
                <a:cs typeface="Calibri"/>
                <a:sym typeface="Calibri"/>
              </a:rPr>
              <a:t>1/21/2020</a:t>
            </a:r>
            <a:endParaRPr sz="1050" b="1" dirty="0">
              <a:solidFill>
                <a:schemeClr val="dk1"/>
              </a:solidFill>
              <a:latin typeface="Calibri"/>
              <a:ea typeface="Calibri"/>
              <a:cs typeface="Calibri"/>
              <a:sym typeface="Calibri"/>
            </a:endParaRPr>
          </a:p>
        </p:txBody>
      </p:sp>
      <p:sp>
        <p:nvSpPr>
          <p:cNvPr id="25" name="Google Shape;25;p117"/>
          <p:cNvSpPr/>
          <p:nvPr/>
        </p:nvSpPr>
        <p:spPr>
          <a:xfrm>
            <a:off x="-10096" y="0"/>
            <a:ext cx="9144000" cy="1463040"/>
          </a:xfrm>
          <a:prstGeom prst="rect">
            <a:avLst/>
          </a:prstGeom>
          <a:gradFill>
            <a:gsLst>
              <a:gs pos="0">
                <a:srgbClr val="1D579B"/>
              </a:gs>
              <a:gs pos="100000">
                <a:srgbClr val="90B0FF"/>
              </a:gs>
            </a:gsLst>
            <a:lin ang="16200000" scaled="0"/>
          </a:gradFill>
          <a:ln w="9525" cap="flat" cmpd="sng">
            <a:solidFill>
              <a:srgbClr val="3E6EC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pic>
        <p:nvPicPr>
          <p:cNvPr id="26" name="Google Shape;26;p117" descr="UCI14_UCPath_W.png"/>
          <p:cNvPicPr preferRelativeResize="0"/>
          <p:nvPr/>
        </p:nvPicPr>
        <p:blipFill rotWithShape="1">
          <a:blip r:embed="rId4">
            <a:alphaModFix/>
          </a:blip>
          <a:srcRect/>
          <a:stretch/>
        </p:blipFill>
        <p:spPr>
          <a:xfrm>
            <a:off x="2015498" y="257009"/>
            <a:ext cx="5433403" cy="714404"/>
          </a:xfrm>
          <a:prstGeom prst="rect">
            <a:avLst/>
          </a:prstGeom>
          <a:noFill/>
          <a:ln>
            <a:noFill/>
          </a:ln>
        </p:spPr>
      </p:pic>
      <p:sp>
        <p:nvSpPr>
          <p:cNvPr id="27" name="Google Shape;27;p117"/>
          <p:cNvSpPr/>
          <p:nvPr/>
        </p:nvSpPr>
        <p:spPr>
          <a:xfrm>
            <a:off x="-7222" y="6319761"/>
            <a:ext cx="284257" cy="539496"/>
          </a:xfrm>
          <a:prstGeom prst="rect">
            <a:avLst/>
          </a:prstGeom>
          <a:solidFill>
            <a:srgbClr val="1D579B"/>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8" name="Google Shape;28;p117"/>
          <p:cNvSpPr/>
          <p:nvPr/>
        </p:nvSpPr>
        <p:spPr>
          <a:xfrm>
            <a:off x="926093" y="6420058"/>
            <a:ext cx="2922576" cy="365125"/>
          </a:xfrm>
          <a:prstGeom prst="rect">
            <a:avLst/>
          </a:prstGeom>
          <a:solidFill>
            <a:srgbClr val="09548D"/>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pic>
        <p:nvPicPr>
          <p:cNvPr id="29" name="Google Shape;29;p117" descr="Anti Taller Software Libre: Richard Stallman habla sobre el Copyright"/>
          <p:cNvPicPr preferRelativeResize="0"/>
          <p:nvPr/>
        </p:nvPicPr>
        <p:blipFill rotWithShape="1">
          <a:blip r:embed="rId5">
            <a:alphaModFix/>
          </a:blip>
          <a:srcRect/>
          <a:stretch/>
        </p:blipFill>
        <p:spPr>
          <a:xfrm>
            <a:off x="789614" y="6462418"/>
            <a:ext cx="261262" cy="241451"/>
          </a:xfrm>
          <a:prstGeom prst="rect">
            <a:avLst/>
          </a:prstGeom>
          <a:noFill/>
          <a:ln>
            <a:noFill/>
          </a:ln>
        </p:spPr>
      </p:pic>
      <p:sp>
        <p:nvSpPr>
          <p:cNvPr id="30" name="Google Shape;30;p117"/>
          <p:cNvSpPr txBox="1"/>
          <p:nvPr/>
        </p:nvSpPr>
        <p:spPr>
          <a:xfrm>
            <a:off x="1009935" y="6392760"/>
            <a:ext cx="2962866" cy="276969"/>
          </a:xfrm>
          <a:prstGeom prst="rect">
            <a:avLst/>
          </a:prstGeom>
          <a:noFill/>
          <a:ln>
            <a:noFill/>
          </a:ln>
        </p:spPr>
        <p:txBody>
          <a:bodyPr spcFirstLastPara="1" wrap="square" lIns="68569" tIns="34275" rIns="68569" bIns="34275" anchor="t" anchorCtr="0">
            <a:spAutoFit/>
          </a:bodyPr>
          <a:lstStyle/>
          <a:p>
            <a:pPr marL="0" marR="0" lvl="0" indent="0" algn="l" rtl="0">
              <a:spcBef>
                <a:spcPts val="0"/>
              </a:spcBef>
              <a:spcAft>
                <a:spcPts val="0"/>
              </a:spcAft>
              <a:buNone/>
            </a:pPr>
            <a:r>
              <a:rPr lang="en-US" sz="1350" b="0">
                <a:solidFill>
                  <a:schemeClr val="lt1"/>
                </a:solidFill>
                <a:latin typeface="Calibri"/>
                <a:ea typeface="Calibri"/>
                <a:cs typeface="Calibri"/>
                <a:sym typeface="Calibri"/>
              </a:rPr>
              <a:t>Copyright UCI UCPath 2019</a:t>
            </a:r>
            <a:endParaRPr sz="1350"/>
          </a:p>
        </p:txBody>
      </p:sp>
    </p:spTree>
    <p:custDataLst>
      <p:tags r:id="rId1"/>
    </p:custDataLst>
    <p:extLst>
      <p:ext uri="{BB962C8B-B14F-4D97-AF65-F5344CB8AC3E}">
        <p14:creationId xmlns:p14="http://schemas.microsoft.com/office/powerpoint/2010/main" val="17123179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6"/>
        <p:cNvGrpSpPr/>
        <p:nvPr/>
      </p:nvGrpSpPr>
      <p:grpSpPr>
        <a:xfrm>
          <a:off x="0" y="0"/>
          <a:ext cx="0" cy="0"/>
          <a:chOff x="0" y="0"/>
          <a:chExt cx="0" cy="0"/>
        </a:xfrm>
      </p:grpSpPr>
      <p:sp>
        <p:nvSpPr>
          <p:cNvPr id="77" name="Google Shape;77;p129"/>
          <p:cNvSpPr txBox="1">
            <a:spLocks noGrp="1"/>
          </p:cNvSpPr>
          <p:nvPr>
            <p:ph type="title"/>
          </p:nvPr>
        </p:nvSpPr>
        <p:spPr>
          <a:xfrm>
            <a:off x="459620" y="53872"/>
            <a:ext cx="8684381" cy="8509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129"/>
          <p:cNvSpPr txBox="1">
            <a:spLocks noGrp="1"/>
          </p:cNvSpPr>
          <p:nvPr>
            <p:ph type="body" idx="1"/>
          </p:nvPr>
        </p:nvSpPr>
        <p:spPr>
          <a:xfrm rot="5400000">
            <a:off x="2200883" y="-359753"/>
            <a:ext cx="4744652" cy="8227181"/>
          </a:xfrm>
          <a:prstGeom prst="rect">
            <a:avLst/>
          </a:prstGeom>
          <a:noFill/>
          <a:ln>
            <a:noFill/>
          </a:ln>
        </p:spPr>
        <p:txBody>
          <a:bodyPr spcFirstLastPara="1" wrap="square" lIns="91425" tIns="45700" rIns="91425" bIns="45700" anchor="t" anchorCtr="0">
            <a:normAutofit/>
          </a:bodyPr>
          <a:lstStyle>
            <a:lvl1pPr marL="342900" lvl="0" indent="-257175" algn="l">
              <a:spcBef>
                <a:spcPts val="270"/>
              </a:spcBef>
              <a:spcAft>
                <a:spcPts val="0"/>
              </a:spcAft>
              <a:buClr>
                <a:schemeClr val="dk1"/>
              </a:buClr>
              <a:buSzPts val="1800"/>
              <a:buChar char="•"/>
              <a:defRPr/>
            </a:lvl1pPr>
            <a:lvl2pPr marL="685800" lvl="1" indent="-257175" algn="l">
              <a:spcBef>
                <a:spcPts val="270"/>
              </a:spcBef>
              <a:spcAft>
                <a:spcPts val="0"/>
              </a:spcAft>
              <a:buClr>
                <a:schemeClr val="dk1"/>
              </a:buClr>
              <a:buSzPts val="1800"/>
              <a:buChar char="•"/>
              <a:defRPr/>
            </a:lvl2pPr>
            <a:lvl3pPr marL="1028700" lvl="2" indent="-257175" algn="l">
              <a:spcBef>
                <a:spcPts val="270"/>
              </a:spcBef>
              <a:spcAft>
                <a:spcPts val="0"/>
              </a:spcAft>
              <a:buClr>
                <a:schemeClr val="dk1"/>
              </a:buClr>
              <a:buSzPts val="1800"/>
              <a:buChar char="•"/>
              <a:defRPr/>
            </a:lvl3pPr>
            <a:lvl4pPr marL="1371600" lvl="3" indent="-257175" algn="l">
              <a:spcBef>
                <a:spcPts val="270"/>
              </a:spcBef>
              <a:spcAft>
                <a:spcPts val="0"/>
              </a:spcAft>
              <a:buClr>
                <a:schemeClr val="dk1"/>
              </a:buClr>
              <a:buSzPts val="1800"/>
              <a:buChar char="•"/>
              <a:defRPr/>
            </a:lvl4pPr>
            <a:lvl5pPr marL="1714500" lvl="4" indent="-257175" algn="l">
              <a:spcBef>
                <a:spcPts val="270"/>
              </a:spcBef>
              <a:spcAft>
                <a:spcPts val="0"/>
              </a:spcAft>
              <a:buClr>
                <a:schemeClr val="dk1"/>
              </a:buClr>
              <a:buSzPts val="1800"/>
              <a:buChar char="•"/>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532415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79"/>
        <p:cNvGrpSpPr/>
        <p:nvPr/>
      </p:nvGrpSpPr>
      <p:grpSpPr>
        <a:xfrm>
          <a:off x="0" y="0"/>
          <a:ext cx="0" cy="0"/>
          <a:chOff x="0" y="0"/>
          <a:chExt cx="0" cy="0"/>
        </a:xfrm>
      </p:grpSpPr>
      <p:sp>
        <p:nvSpPr>
          <p:cNvPr id="80" name="Google Shape;80;p130"/>
          <p:cNvSpPr/>
          <p:nvPr/>
        </p:nvSpPr>
        <p:spPr>
          <a:xfrm flipH="1">
            <a:off x="462638" y="389223"/>
            <a:ext cx="8221476" cy="1470024"/>
          </a:xfrm>
          <a:prstGeom prst="rect">
            <a:avLst/>
          </a:prstGeom>
          <a:no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81" name="Google Shape;81;p130"/>
          <p:cNvSpPr/>
          <p:nvPr/>
        </p:nvSpPr>
        <p:spPr>
          <a:xfrm>
            <a:off x="462638" y="1922278"/>
            <a:ext cx="8221476" cy="45719"/>
          </a:xfrm>
          <a:prstGeom prst="rect">
            <a:avLst/>
          </a:prstGeom>
          <a:solidFill>
            <a:srgbClr val="1E4386"/>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82" name="Google Shape;82;p130"/>
          <p:cNvSpPr/>
          <p:nvPr/>
        </p:nvSpPr>
        <p:spPr>
          <a:xfrm>
            <a:off x="0" y="0"/>
            <a:ext cx="9144000" cy="1969842"/>
          </a:xfrm>
          <a:prstGeom prst="rect">
            <a:avLst/>
          </a:prstGeom>
          <a:gradFill>
            <a:gsLst>
              <a:gs pos="0">
                <a:srgbClr val="0064A8"/>
              </a:gs>
              <a:gs pos="100000">
                <a:srgbClr val="1E4386"/>
              </a:gs>
            </a:gsLst>
            <a:lin ang="16200000" scaled="0"/>
          </a:gra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83" name="Google Shape;83;p130"/>
          <p:cNvSpPr txBox="1">
            <a:spLocks noGrp="1"/>
          </p:cNvSpPr>
          <p:nvPr>
            <p:ph type="ctrTitle"/>
          </p:nvPr>
        </p:nvSpPr>
        <p:spPr>
          <a:xfrm>
            <a:off x="462639" y="396704"/>
            <a:ext cx="8221476" cy="14700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FFFFFF"/>
              </a:buClr>
              <a:buSzPts val="4000"/>
              <a:buFont typeface="Arial"/>
              <a:buNone/>
              <a:defRPr b="1">
                <a:solidFill>
                  <a:srgbClr val="FFFFF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130"/>
          <p:cNvSpPr txBox="1">
            <a:spLocks noGrp="1"/>
          </p:cNvSpPr>
          <p:nvPr>
            <p:ph type="subTitle" idx="1"/>
          </p:nvPr>
        </p:nvSpPr>
        <p:spPr>
          <a:xfrm>
            <a:off x="462639" y="2045145"/>
            <a:ext cx="8221476" cy="4108963"/>
          </a:xfrm>
          <a:prstGeom prst="rect">
            <a:avLst/>
          </a:prstGeom>
          <a:noFill/>
          <a:ln>
            <a:noFill/>
          </a:ln>
        </p:spPr>
        <p:txBody>
          <a:bodyPr spcFirstLastPara="1" wrap="square" lIns="91425" tIns="45700" rIns="91425" bIns="45700" anchor="t" anchorCtr="0">
            <a:normAutofit/>
          </a:bodyPr>
          <a:lstStyle>
            <a:lvl1pPr lvl="0" algn="l">
              <a:spcBef>
                <a:spcPts val="480"/>
              </a:spcBef>
              <a:spcAft>
                <a:spcPts val="0"/>
              </a:spcAft>
              <a:buClr>
                <a:schemeClr val="dk1"/>
              </a:buClr>
              <a:buSzPts val="3200"/>
              <a:buNone/>
              <a:defRPr>
                <a:solidFill>
                  <a:schemeClr val="dk1"/>
                </a:solidFill>
              </a:defRPr>
            </a:lvl1pPr>
            <a:lvl2pPr lvl="1" algn="ctr">
              <a:spcBef>
                <a:spcPts val="420"/>
              </a:spcBef>
              <a:spcAft>
                <a:spcPts val="0"/>
              </a:spcAft>
              <a:buClr>
                <a:srgbClr val="888888"/>
              </a:buClr>
              <a:buSzPts val="2800"/>
              <a:buNone/>
              <a:defRPr>
                <a:solidFill>
                  <a:srgbClr val="888888"/>
                </a:solidFill>
              </a:defRPr>
            </a:lvl2pPr>
            <a:lvl3pPr lvl="2" algn="ctr">
              <a:spcBef>
                <a:spcPts val="360"/>
              </a:spcBef>
              <a:spcAft>
                <a:spcPts val="0"/>
              </a:spcAft>
              <a:buClr>
                <a:srgbClr val="888888"/>
              </a:buClr>
              <a:buSzPts val="2400"/>
              <a:buNone/>
              <a:defRPr>
                <a:solidFill>
                  <a:srgbClr val="888888"/>
                </a:solidFill>
              </a:defRPr>
            </a:lvl3pPr>
            <a:lvl4pPr lvl="3" algn="ctr">
              <a:spcBef>
                <a:spcPts val="300"/>
              </a:spcBef>
              <a:spcAft>
                <a:spcPts val="0"/>
              </a:spcAft>
              <a:buClr>
                <a:srgbClr val="888888"/>
              </a:buClr>
              <a:buSzPts val="2000"/>
              <a:buNone/>
              <a:defRPr>
                <a:solidFill>
                  <a:srgbClr val="888888"/>
                </a:solidFill>
              </a:defRPr>
            </a:lvl4pPr>
            <a:lvl5pPr lvl="4" algn="ctr">
              <a:spcBef>
                <a:spcPts val="300"/>
              </a:spcBef>
              <a:spcAft>
                <a:spcPts val="0"/>
              </a:spcAft>
              <a:buClr>
                <a:srgbClr val="888888"/>
              </a:buClr>
              <a:buSzPts val="2000"/>
              <a:buNone/>
              <a:defRPr>
                <a:solidFill>
                  <a:srgbClr val="888888"/>
                </a:solidFill>
              </a:defRPr>
            </a:lvl5pPr>
            <a:lvl6pPr lvl="5" algn="ctr">
              <a:spcBef>
                <a:spcPts val="300"/>
              </a:spcBef>
              <a:spcAft>
                <a:spcPts val="0"/>
              </a:spcAft>
              <a:buClr>
                <a:srgbClr val="888888"/>
              </a:buClr>
              <a:buSzPts val="2000"/>
              <a:buNone/>
              <a:defRPr>
                <a:solidFill>
                  <a:srgbClr val="888888"/>
                </a:solidFill>
              </a:defRPr>
            </a:lvl6pPr>
            <a:lvl7pPr lvl="6" algn="ctr">
              <a:spcBef>
                <a:spcPts val="300"/>
              </a:spcBef>
              <a:spcAft>
                <a:spcPts val="0"/>
              </a:spcAft>
              <a:buClr>
                <a:srgbClr val="888888"/>
              </a:buClr>
              <a:buSzPts val="2000"/>
              <a:buNone/>
              <a:defRPr>
                <a:solidFill>
                  <a:srgbClr val="888888"/>
                </a:solidFill>
              </a:defRPr>
            </a:lvl7pPr>
            <a:lvl8pPr lvl="7" algn="ctr">
              <a:spcBef>
                <a:spcPts val="300"/>
              </a:spcBef>
              <a:spcAft>
                <a:spcPts val="0"/>
              </a:spcAft>
              <a:buClr>
                <a:srgbClr val="888888"/>
              </a:buClr>
              <a:buSzPts val="2000"/>
              <a:buNone/>
              <a:defRPr>
                <a:solidFill>
                  <a:srgbClr val="888888"/>
                </a:solidFill>
              </a:defRPr>
            </a:lvl8pPr>
            <a:lvl9pPr lvl="8" algn="ctr">
              <a:spcBef>
                <a:spcPts val="300"/>
              </a:spcBef>
              <a:spcAft>
                <a:spcPts val="0"/>
              </a:spcAft>
              <a:buClr>
                <a:srgbClr val="888888"/>
              </a:buClr>
              <a:buSzPts val="2000"/>
              <a:buNone/>
              <a:defRPr>
                <a:solidFill>
                  <a:srgbClr val="888888"/>
                </a:solidFill>
              </a:defRPr>
            </a:lvl9pPr>
          </a:lstStyle>
          <a:p>
            <a:endParaRPr/>
          </a:p>
        </p:txBody>
      </p:sp>
    </p:spTree>
    <p:extLst>
      <p:ext uri="{BB962C8B-B14F-4D97-AF65-F5344CB8AC3E}">
        <p14:creationId xmlns:p14="http://schemas.microsoft.com/office/powerpoint/2010/main" val="425002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sic &quot;takeaway&quot;/quote">
  <p:cSld name="Basic &quot;takeaway&quot;/quote">
    <p:spTree>
      <p:nvGrpSpPr>
        <p:cNvPr id="1" name="Shape 85"/>
        <p:cNvGrpSpPr/>
        <p:nvPr/>
      </p:nvGrpSpPr>
      <p:grpSpPr>
        <a:xfrm>
          <a:off x="0" y="0"/>
          <a:ext cx="0" cy="0"/>
          <a:chOff x="0" y="0"/>
          <a:chExt cx="0" cy="0"/>
        </a:xfrm>
      </p:grpSpPr>
      <p:sp>
        <p:nvSpPr>
          <p:cNvPr id="86" name="Google Shape;86;p131"/>
          <p:cNvSpPr txBox="1">
            <a:spLocks noGrp="1"/>
          </p:cNvSpPr>
          <p:nvPr>
            <p:ph type="body" idx="1"/>
          </p:nvPr>
        </p:nvSpPr>
        <p:spPr>
          <a:xfrm>
            <a:off x="2782653" y="1135347"/>
            <a:ext cx="6297848" cy="4875229"/>
          </a:xfrm>
          <a:prstGeom prst="rect">
            <a:avLst/>
          </a:prstGeom>
          <a:noFill/>
          <a:ln>
            <a:noFill/>
          </a:ln>
        </p:spPr>
        <p:txBody>
          <a:bodyPr spcFirstLastPara="1" wrap="square" lIns="91425" tIns="45700" rIns="91425" bIns="45700" anchor="t" anchorCtr="0">
            <a:normAutofit/>
          </a:bodyPr>
          <a:lstStyle>
            <a:lvl1pPr marL="342900" lvl="0" indent="-323850" algn="l">
              <a:spcBef>
                <a:spcPts val="480"/>
              </a:spcBef>
              <a:spcAft>
                <a:spcPts val="0"/>
              </a:spcAft>
              <a:buClr>
                <a:schemeClr val="lt1"/>
              </a:buClr>
              <a:buSzPts val="3200"/>
              <a:buChar char="•"/>
              <a:defRPr>
                <a:solidFill>
                  <a:schemeClr val="lt1"/>
                </a:solidFill>
              </a:defRPr>
            </a:lvl1pPr>
            <a:lvl2pPr marL="685800" lvl="1" indent="-257175" algn="l">
              <a:spcBef>
                <a:spcPts val="270"/>
              </a:spcBef>
              <a:spcAft>
                <a:spcPts val="0"/>
              </a:spcAft>
              <a:buClr>
                <a:schemeClr val="dk1"/>
              </a:buClr>
              <a:buSzPts val="1800"/>
              <a:buChar char="•"/>
              <a:defRPr/>
            </a:lvl2pPr>
            <a:lvl3pPr marL="1028700" lvl="2" indent="-257175" algn="l">
              <a:spcBef>
                <a:spcPts val="270"/>
              </a:spcBef>
              <a:spcAft>
                <a:spcPts val="0"/>
              </a:spcAft>
              <a:buClr>
                <a:schemeClr val="dk1"/>
              </a:buClr>
              <a:buSzPts val="1800"/>
              <a:buChar char="•"/>
              <a:defRPr/>
            </a:lvl3pPr>
            <a:lvl4pPr marL="1371600" lvl="3" indent="-257175" algn="l">
              <a:spcBef>
                <a:spcPts val="270"/>
              </a:spcBef>
              <a:spcAft>
                <a:spcPts val="0"/>
              </a:spcAft>
              <a:buClr>
                <a:schemeClr val="dk1"/>
              </a:buClr>
              <a:buSzPts val="1800"/>
              <a:buChar char="•"/>
              <a:defRPr/>
            </a:lvl4pPr>
            <a:lvl5pPr marL="1714500" lvl="4" indent="-257175" algn="l">
              <a:spcBef>
                <a:spcPts val="270"/>
              </a:spcBef>
              <a:spcAft>
                <a:spcPts val="0"/>
              </a:spcAft>
              <a:buClr>
                <a:schemeClr val="dk1"/>
              </a:buClr>
              <a:buSzPts val="1800"/>
              <a:buChar char="•"/>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
        <p:nvSpPr>
          <p:cNvPr id="87" name="Google Shape;87;p131"/>
          <p:cNvSpPr txBox="1">
            <a:spLocks noGrp="1"/>
          </p:cNvSpPr>
          <p:nvPr>
            <p:ph type="title"/>
          </p:nvPr>
        </p:nvSpPr>
        <p:spPr>
          <a:xfrm>
            <a:off x="0" y="63501"/>
            <a:ext cx="9144000" cy="51710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2800"/>
              <a:buFont typeface="Arial Black"/>
              <a:buNone/>
              <a:defRPr sz="2100" b="1">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131"/>
          <p:cNvSpPr/>
          <p:nvPr/>
        </p:nvSpPr>
        <p:spPr>
          <a:xfrm rot="10800000" flipH="1">
            <a:off x="0" y="570558"/>
            <a:ext cx="9144000" cy="45719"/>
          </a:xfrm>
          <a:prstGeom prst="rect">
            <a:avLst/>
          </a:prstGeom>
          <a:solidFill>
            <a:srgbClr val="DBD5CD"/>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89" name="Google Shape;89;p131"/>
          <p:cNvSpPr/>
          <p:nvPr/>
        </p:nvSpPr>
        <p:spPr>
          <a:xfrm rot="10800000" flipH="1">
            <a:off x="0" y="570558"/>
            <a:ext cx="9144000" cy="45719"/>
          </a:xfrm>
          <a:prstGeom prst="rect">
            <a:avLst/>
          </a:prstGeom>
          <a:solidFill>
            <a:srgbClr val="DBD5CD"/>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90" name="Google Shape;90;p131"/>
          <p:cNvSpPr/>
          <p:nvPr/>
        </p:nvSpPr>
        <p:spPr>
          <a:xfrm rot="10800000" flipH="1">
            <a:off x="0" y="570558"/>
            <a:ext cx="9144000" cy="45719"/>
          </a:xfrm>
          <a:prstGeom prst="rect">
            <a:avLst/>
          </a:prstGeom>
          <a:solidFill>
            <a:srgbClr val="DBD5CD"/>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91" name="Google Shape;91;p131"/>
          <p:cNvSpPr/>
          <p:nvPr/>
        </p:nvSpPr>
        <p:spPr>
          <a:xfrm rot="10800000" flipH="1">
            <a:off x="0" y="570558"/>
            <a:ext cx="9144000" cy="45719"/>
          </a:xfrm>
          <a:prstGeom prst="rect">
            <a:avLst/>
          </a:prstGeom>
          <a:solidFill>
            <a:srgbClr val="DBD5CD"/>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92" name="Google Shape;92;p131"/>
          <p:cNvSpPr/>
          <p:nvPr/>
        </p:nvSpPr>
        <p:spPr>
          <a:xfrm rot="10800000" flipH="1">
            <a:off x="0" y="570558"/>
            <a:ext cx="9144000" cy="45719"/>
          </a:xfrm>
          <a:prstGeom prst="rect">
            <a:avLst/>
          </a:prstGeom>
          <a:solidFill>
            <a:srgbClr val="DBD5CD"/>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93" name="Google Shape;93;p131"/>
          <p:cNvSpPr/>
          <p:nvPr/>
        </p:nvSpPr>
        <p:spPr>
          <a:xfrm rot="10800000" flipH="1">
            <a:off x="0" y="570558"/>
            <a:ext cx="9144000" cy="45719"/>
          </a:xfrm>
          <a:prstGeom prst="rect">
            <a:avLst/>
          </a:prstGeom>
          <a:solidFill>
            <a:srgbClr val="DBD5CD"/>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94" name="Google Shape;94;p131"/>
          <p:cNvSpPr/>
          <p:nvPr/>
        </p:nvSpPr>
        <p:spPr>
          <a:xfrm rot="10800000" flipH="1">
            <a:off x="0" y="570558"/>
            <a:ext cx="9144000" cy="45719"/>
          </a:xfrm>
          <a:prstGeom prst="rect">
            <a:avLst/>
          </a:prstGeom>
          <a:solidFill>
            <a:srgbClr val="DBD5CD"/>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95" name="Google Shape;95;p131"/>
          <p:cNvSpPr txBox="1"/>
          <p:nvPr/>
        </p:nvSpPr>
        <p:spPr>
          <a:xfrm>
            <a:off x="2911571" y="6338720"/>
            <a:ext cx="5410666" cy="522287"/>
          </a:xfrm>
          <a:prstGeom prst="rect">
            <a:avLst/>
          </a:prstGeom>
          <a:noFill/>
          <a:ln>
            <a:noFill/>
          </a:ln>
        </p:spPr>
        <p:txBody>
          <a:bodyPr spcFirstLastPara="1" wrap="square" lIns="68569" tIns="34275" rIns="68569" bIns="34275" anchor="ctr" anchorCtr="0">
            <a:noAutofit/>
          </a:bodyPr>
          <a:lstStyle/>
          <a:p>
            <a:pPr marL="0" marR="0" lvl="0" indent="0" algn="r" rtl="0">
              <a:lnSpc>
                <a:spcPct val="90000"/>
              </a:lnSpc>
              <a:spcBef>
                <a:spcPts val="0"/>
              </a:spcBef>
              <a:spcAft>
                <a:spcPts val="0"/>
              </a:spcAft>
              <a:buClr>
                <a:schemeClr val="dk1"/>
              </a:buClr>
              <a:buSzPts val="1050"/>
              <a:buFont typeface="Noto Sans Symbols"/>
              <a:buNone/>
            </a:pPr>
            <a:endParaRPr sz="788" b="0" i="0">
              <a:solidFill>
                <a:srgbClr val="FFFFFF"/>
              </a:solidFill>
              <a:latin typeface="Arial"/>
              <a:ea typeface="Arial"/>
              <a:cs typeface="Arial"/>
              <a:sym typeface="Arial"/>
            </a:endParaRPr>
          </a:p>
        </p:txBody>
      </p:sp>
    </p:spTree>
    <p:extLst>
      <p:ext uri="{BB962C8B-B14F-4D97-AF65-F5344CB8AC3E}">
        <p14:creationId xmlns:p14="http://schemas.microsoft.com/office/powerpoint/2010/main" val="2678213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lim Pic and Text 2">
  <p:cSld name="Slim Pic and Text 2">
    <p:spTree>
      <p:nvGrpSpPr>
        <p:cNvPr id="1" name="Shape 96"/>
        <p:cNvGrpSpPr/>
        <p:nvPr/>
      </p:nvGrpSpPr>
      <p:grpSpPr>
        <a:xfrm>
          <a:off x="0" y="0"/>
          <a:ext cx="0" cy="0"/>
          <a:chOff x="0" y="0"/>
          <a:chExt cx="0" cy="0"/>
        </a:xfrm>
      </p:grpSpPr>
      <p:sp>
        <p:nvSpPr>
          <p:cNvPr id="97" name="Google Shape;97;p132"/>
          <p:cNvSpPr txBox="1">
            <a:spLocks noGrp="1"/>
          </p:cNvSpPr>
          <p:nvPr>
            <p:ph type="title"/>
          </p:nvPr>
        </p:nvSpPr>
        <p:spPr>
          <a:xfrm>
            <a:off x="0" y="63501"/>
            <a:ext cx="9144000" cy="51710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2800"/>
              <a:buFont typeface="Arial Black"/>
              <a:buNone/>
              <a:defRPr sz="2100" b="1">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32"/>
          <p:cNvSpPr/>
          <p:nvPr/>
        </p:nvSpPr>
        <p:spPr>
          <a:xfrm rot="10800000" flipH="1">
            <a:off x="0" y="570558"/>
            <a:ext cx="9144000" cy="45719"/>
          </a:xfrm>
          <a:prstGeom prst="rect">
            <a:avLst/>
          </a:prstGeom>
          <a:solidFill>
            <a:srgbClr val="DBD5CD"/>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99" name="Google Shape;99;p132"/>
          <p:cNvSpPr/>
          <p:nvPr/>
        </p:nvSpPr>
        <p:spPr>
          <a:xfrm rot="10800000" flipH="1">
            <a:off x="0" y="570558"/>
            <a:ext cx="9144000" cy="45719"/>
          </a:xfrm>
          <a:prstGeom prst="rect">
            <a:avLst/>
          </a:prstGeom>
          <a:solidFill>
            <a:srgbClr val="DBD5CD"/>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100" name="Google Shape;100;p132"/>
          <p:cNvSpPr/>
          <p:nvPr/>
        </p:nvSpPr>
        <p:spPr>
          <a:xfrm rot="10800000" flipH="1">
            <a:off x="0" y="570558"/>
            <a:ext cx="9144000" cy="45719"/>
          </a:xfrm>
          <a:prstGeom prst="rect">
            <a:avLst/>
          </a:prstGeom>
          <a:solidFill>
            <a:srgbClr val="DBD5CD"/>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101" name="Google Shape;101;p132"/>
          <p:cNvSpPr/>
          <p:nvPr/>
        </p:nvSpPr>
        <p:spPr>
          <a:xfrm rot="10800000" flipH="1">
            <a:off x="0" y="570558"/>
            <a:ext cx="9144000" cy="45719"/>
          </a:xfrm>
          <a:prstGeom prst="rect">
            <a:avLst/>
          </a:prstGeom>
          <a:solidFill>
            <a:srgbClr val="DBD5CD"/>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102" name="Google Shape;102;p132"/>
          <p:cNvSpPr/>
          <p:nvPr/>
        </p:nvSpPr>
        <p:spPr>
          <a:xfrm rot="10800000" flipH="1">
            <a:off x="0" y="570558"/>
            <a:ext cx="9144000" cy="45719"/>
          </a:xfrm>
          <a:prstGeom prst="rect">
            <a:avLst/>
          </a:prstGeom>
          <a:solidFill>
            <a:srgbClr val="DBD5CD"/>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103" name="Google Shape;103;p132"/>
          <p:cNvSpPr/>
          <p:nvPr/>
        </p:nvSpPr>
        <p:spPr>
          <a:xfrm rot="10800000" flipH="1">
            <a:off x="0" y="570558"/>
            <a:ext cx="9144000" cy="45719"/>
          </a:xfrm>
          <a:prstGeom prst="rect">
            <a:avLst/>
          </a:prstGeom>
          <a:solidFill>
            <a:srgbClr val="DBD5CD"/>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104" name="Google Shape;104;p132"/>
          <p:cNvSpPr/>
          <p:nvPr/>
        </p:nvSpPr>
        <p:spPr>
          <a:xfrm rot="10800000" flipH="1">
            <a:off x="0" y="570558"/>
            <a:ext cx="9144000" cy="45719"/>
          </a:xfrm>
          <a:prstGeom prst="rect">
            <a:avLst/>
          </a:prstGeom>
          <a:solidFill>
            <a:srgbClr val="DBD5CD"/>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105" name="Google Shape;105;p132"/>
          <p:cNvSpPr/>
          <p:nvPr/>
        </p:nvSpPr>
        <p:spPr>
          <a:xfrm rot="10800000" flipH="1">
            <a:off x="0" y="570558"/>
            <a:ext cx="9144000" cy="45719"/>
          </a:xfrm>
          <a:prstGeom prst="rect">
            <a:avLst/>
          </a:prstGeom>
          <a:solidFill>
            <a:srgbClr val="DBD5CD"/>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106" name="Google Shape;106;p132"/>
          <p:cNvSpPr txBox="1">
            <a:spLocks noGrp="1"/>
          </p:cNvSpPr>
          <p:nvPr>
            <p:ph type="body" idx="1"/>
          </p:nvPr>
        </p:nvSpPr>
        <p:spPr>
          <a:xfrm>
            <a:off x="1469338" y="1281034"/>
            <a:ext cx="7611163" cy="4785810"/>
          </a:xfrm>
          <a:prstGeom prst="rect">
            <a:avLst/>
          </a:prstGeom>
          <a:noFill/>
          <a:ln>
            <a:noFill/>
          </a:ln>
        </p:spPr>
        <p:txBody>
          <a:bodyPr spcFirstLastPara="1" wrap="square" lIns="91425" tIns="45700" rIns="91425" bIns="45700" anchor="t" anchorCtr="0">
            <a:normAutofit/>
          </a:bodyPr>
          <a:lstStyle>
            <a:lvl1pPr marL="342900" lvl="0" indent="-323850" algn="l">
              <a:spcBef>
                <a:spcPts val="480"/>
              </a:spcBef>
              <a:spcAft>
                <a:spcPts val="0"/>
              </a:spcAft>
              <a:buClr>
                <a:schemeClr val="lt1"/>
              </a:buClr>
              <a:buSzPts val="3200"/>
              <a:buChar char="•"/>
              <a:defRPr>
                <a:solidFill>
                  <a:schemeClr val="lt1"/>
                </a:solidFill>
              </a:defRPr>
            </a:lvl1pPr>
            <a:lvl2pPr marL="685800" lvl="1" indent="-304800" algn="l">
              <a:spcBef>
                <a:spcPts val="420"/>
              </a:spcBef>
              <a:spcAft>
                <a:spcPts val="0"/>
              </a:spcAft>
              <a:buClr>
                <a:schemeClr val="lt1"/>
              </a:buClr>
              <a:buSzPts val="2800"/>
              <a:buFont typeface="Arial"/>
              <a:buChar char="•"/>
              <a:defRPr>
                <a:solidFill>
                  <a:schemeClr val="lt1"/>
                </a:solidFill>
              </a:defRPr>
            </a:lvl2pPr>
            <a:lvl3pPr marL="1028700" lvl="2" indent="-285750" algn="l">
              <a:spcBef>
                <a:spcPts val="360"/>
              </a:spcBef>
              <a:spcAft>
                <a:spcPts val="0"/>
              </a:spcAft>
              <a:buClr>
                <a:schemeClr val="lt1"/>
              </a:buClr>
              <a:buSzPts val="2400"/>
              <a:buFont typeface="Courier New"/>
              <a:buChar char="o"/>
              <a:defRPr>
                <a:solidFill>
                  <a:schemeClr val="lt1"/>
                </a:solidFill>
              </a:defRPr>
            </a:lvl3pPr>
            <a:lvl4pPr marL="1371600" lvl="3" indent="-266700" algn="l">
              <a:spcBef>
                <a:spcPts val="300"/>
              </a:spcBef>
              <a:spcAft>
                <a:spcPts val="0"/>
              </a:spcAft>
              <a:buClr>
                <a:schemeClr val="lt1"/>
              </a:buClr>
              <a:buSzPts val="2000"/>
              <a:buChar char="•"/>
              <a:defRPr>
                <a:solidFill>
                  <a:schemeClr val="lt1"/>
                </a:solidFill>
              </a:defRPr>
            </a:lvl4pPr>
            <a:lvl5pPr marL="1714500" lvl="4" indent="-266700" algn="l">
              <a:spcBef>
                <a:spcPts val="300"/>
              </a:spcBef>
              <a:spcAft>
                <a:spcPts val="0"/>
              </a:spcAft>
              <a:buClr>
                <a:schemeClr val="lt1"/>
              </a:buClr>
              <a:buSzPts val="2000"/>
              <a:buChar char="•"/>
              <a:defRPr>
                <a:solidFill>
                  <a:schemeClr val="lt1"/>
                </a:solidFill>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5645870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55"/>
        <p:cNvGrpSpPr/>
        <p:nvPr/>
      </p:nvGrpSpPr>
      <p:grpSpPr>
        <a:xfrm>
          <a:off x="0" y="0"/>
          <a:ext cx="0" cy="0"/>
          <a:chOff x="0" y="0"/>
          <a:chExt cx="0" cy="0"/>
        </a:xfrm>
      </p:grpSpPr>
      <p:sp>
        <p:nvSpPr>
          <p:cNvPr id="56" name="Google Shape;56;p123"/>
          <p:cNvSpPr txBox="1">
            <a:spLocks noGrp="1"/>
          </p:cNvSpPr>
          <p:nvPr>
            <p:ph type="title"/>
          </p:nvPr>
        </p:nvSpPr>
        <p:spPr>
          <a:xfrm>
            <a:off x="668677" y="2422689"/>
            <a:ext cx="5786324" cy="1979704"/>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0000"/>
              </a:buClr>
              <a:buSzPts val="4000"/>
              <a:buFont typeface="Arial"/>
              <a:buNone/>
              <a:defRPr b="1">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ustDataLst>
      <p:tags r:id="rId1"/>
    </p:custDataLst>
    <p:extLst>
      <p:ext uri="{BB962C8B-B14F-4D97-AF65-F5344CB8AC3E}">
        <p14:creationId xmlns:p14="http://schemas.microsoft.com/office/powerpoint/2010/main" val="428357259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a:xfrm>
            <a:off x="1" y="16208"/>
            <a:ext cx="8227181" cy="850911"/>
          </a:xfrm>
          <a:prstGeom prst="rect">
            <a:avLst/>
          </a:prstGeom>
        </p:spPr>
        <p:txBody>
          <a:bodyPr vert="horz" lIns="91440" tIns="45720" rIns="91440" bIns="45720" rtlCol="0" anchor="ctr">
            <a:normAutofit/>
          </a:bodyPr>
          <a:lstStyle>
            <a:lvl1pPr>
              <a:defRPr sz="3000" b="1">
                <a:solidFill>
                  <a:srgbClr val="1E4386"/>
                </a:solidFill>
                <a:latin typeface="Arial" panose="020B0604020202020204" pitchFamily="34" charset="0"/>
                <a:cs typeface="Arial" panose="020B0604020202020204" pitchFamily="34" charset="0"/>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2195799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p:cSld name="1_Two Content">
    <p:spTree>
      <p:nvGrpSpPr>
        <p:cNvPr id="1" name="Shape 61"/>
        <p:cNvGrpSpPr/>
        <p:nvPr/>
      </p:nvGrpSpPr>
      <p:grpSpPr>
        <a:xfrm>
          <a:off x="0" y="0"/>
          <a:ext cx="0" cy="0"/>
          <a:chOff x="0" y="0"/>
          <a:chExt cx="0" cy="0"/>
        </a:xfrm>
      </p:grpSpPr>
      <p:sp>
        <p:nvSpPr>
          <p:cNvPr id="62" name="Google Shape;62;p125"/>
          <p:cNvSpPr txBox="1">
            <a:spLocks noGrp="1"/>
          </p:cNvSpPr>
          <p:nvPr>
            <p:ph type="body" idx="1"/>
          </p:nvPr>
        </p:nvSpPr>
        <p:spPr>
          <a:xfrm>
            <a:off x="457200" y="1600202"/>
            <a:ext cx="4038600" cy="4525963"/>
          </a:xfrm>
          <a:prstGeom prst="rect">
            <a:avLst/>
          </a:prstGeom>
          <a:noFill/>
          <a:ln>
            <a:noFill/>
          </a:ln>
        </p:spPr>
        <p:txBody>
          <a:bodyPr spcFirstLastPara="1" wrap="square" lIns="91425" tIns="45700" rIns="91425" bIns="45700" anchor="t" anchorCtr="0">
            <a:normAutofit/>
          </a:bodyPr>
          <a:lstStyle>
            <a:lvl1pPr marL="342900" lvl="0" indent="-304800" algn="l">
              <a:spcBef>
                <a:spcPts val="420"/>
              </a:spcBef>
              <a:spcAft>
                <a:spcPts val="0"/>
              </a:spcAft>
              <a:buClr>
                <a:schemeClr val="dk1"/>
              </a:buClr>
              <a:buSzPts val="2800"/>
              <a:buChar char="•"/>
              <a:defRPr sz="2100"/>
            </a:lvl1pPr>
            <a:lvl2pPr marL="685800" lvl="1" indent="-285750" algn="l">
              <a:spcBef>
                <a:spcPts val="360"/>
              </a:spcBef>
              <a:spcAft>
                <a:spcPts val="0"/>
              </a:spcAft>
              <a:buClr>
                <a:schemeClr val="dk1"/>
              </a:buClr>
              <a:buSzPts val="2400"/>
              <a:buChar char="•"/>
              <a:defRPr sz="1800"/>
            </a:lvl2pPr>
            <a:lvl3pPr marL="1028700" lvl="2" indent="-266700" algn="l">
              <a:spcBef>
                <a:spcPts val="300"/>
              </a:spcBef>
              <a:spcAft>
                <a:spcPts val="0"/>
              </a:spcAft>
              <a:buClr>
                <a:schemeClr val="dk1"/>
              </a:buClr>
              <a:buSzPts val="2000"/>
              <a:buChar char="•"/>
              <a:defRPr sz="1500"/>
            </a:lvl3pPr>
            <a:lvl4pPr marL="1371600" lvl="3" indent="-257175" algn="l">
              <a:spcBef>
                <a:spcPts val="270"/>
              </a:spcBef>
              <a:spcAft>
                <a:spcPts val="0"/>
              </a:spcAft>
              <a:buClr>
                <a:schemeClr val="dk1"/>
              </a:buClr>
              <a:buSzPts val="1800"/>
              <a:buChar char="•"/>
              <a:defRPr sz="1350"/>
            </a:lvl4pPr>
            <a:lvl5pPr marL="1714500" lvl="4" indent="-257175" algn="l">
              <a:spcBef>
                <a:spcPts val="270"/>
              </a:spcBef>
              <a:spcAft>
                <a:spcPts val="0"/>
              </a:spcAft>
              <a:buClr>
                <a:schemeClr val="dk1"/>
              </a:buClr>
              <a:buSzPts val="1800"/>
              <a:buChar char="•"/>
              <a:defRPr sz="1350"/>
            </a:lvl5pPr>
            <a:lvl6pPr marL="2057400" lvl="5" indent="-257175" algn="l">
              <a:spcBef>
                <a:spcPts val="270"/>
              </a:spcBef>
              <a:spcAft>
                <a:spcPts val="0"/>
              </a:spcAft>
              <a:buClr>
                <a:schemeClr val="dk1"/>
              </a:buClr>
              <a:buSzPts val="1800"/>
              <a:buChar char="•"/>
              <a:defRPr sz="1350"/>
            </a:lvl6pPr>
            <a:lvl7pPr marL="2400300" lvl="6" indent="-257175" algn="l">
              <a:spcBef>
                <a:spcPts val="270"/>
              </a:spcBef>
              <a:spcAft>
                <a:spcPts val="0"/>
              </a:spcAft>
              <a:buClr>
                <a:schemeClr val="dk1"/>
              </a:buClr>
              <a:buSzPts val="1800"/>
              <a:buChar char="•"/>
              <a:defRPr sz="1350"/>
            </a:lvl7pPr>
            <a:lvl8pPr marL="2743200" lvl="7" indent="-257175" algn="l">
              <a:spcBef>
                <a:spcPts val="270"/>
              </a:spcBef>
              <a:spcAft>
                <a:spcPts val="0"/>
              </a:spcAft>
              <a:buClr>
                <a:schemeClr val="dk1"/>
              </a:buClr>
              <a:buSzPts val="1800"/>
              <a:buChar char="•"/>
              <a:defRPr sz="1350"/>
            </a:lvl8pPr>
            <a:lvl9pPr marL="3086100" lvl="8" indent="-257175" algn="l">
              <a:spcBef>
                <a:spcPts val="270"/>
              </a:spcBef>
              <a:spcAft>
                <a:spcPts val="0"/>
              </a:spcAft>
              <a:buClr>
                <a:schemeClr val="dk1"/>
              </a:buClr>
              <a:buSzPts val="1800"/>
              <a:buChar char="•"/>
              <a:defRPr sz="1350"/>
            </a:lvl9pPr>
          </a:lstStyle>
          <a:p>
            <a:endParaRPr/>
          </a:p>
        </p:txBody>
      </p:sp>
      <p:sp>
        <p:nvSpPr>
          <p:cNvPr id="63" name="Google Shape;63;p125"/>
          <p:cNvSpPr txBox="1">
            <a:spLocks noGrp="1"/>
          </p:cNvSpPr>
          <p:nvPr>
            <p:ph type="body" idx="2"/>
          </p:nvPr>
        </p:nvSpPr>
        <p:spPr>
          <a:xfrm>
            <a:off x="4648200" y="1600202"/>
            <a:ext cx="4038600" cy="4525963"/>
          </a:xfrm>
          <a:prstGeom prst="rect">
            <a:avLst/>
          </a:prstGeom>
          <a:noFill/>
          <a:ln>
            <a:noFill/>
          </a:ln>
        </p:spPr>
        <p:txBody>
          <a:bodyPr spcFirstLastPara="1" wrap="square" lIns="91425" tIns="45700" rIns="91425" bIns="45700" anchor="t" anchorCtr="0">
            <a:normAutofit/>
          </a:bodyPr>
          <a:lstStyle>
            <a:lvl1pPr marL="342900" lvl="0" indent="-304800" algn="l">
              <a:spcBef>
                <a:spcPts val="420"/>
              </a:spcBef>
              <a:spcAft>
                <a:spcPts val="0"/>
              </a:spcAft>
              <a:buClr>
                <a:schemeClr val="dk1"/>
              </a:buClr>
              <a:buSzPts val="2800"/>
              <a:buChar char="•"/>
              <a:defRPr sz="2100"/>
            </a:lvl1pPr>
            <a:lvl2pPr marL="685800" lvl="1" indent="-285750" algn="l">
              <a:spcBef>
                <a:spcPts val="360"/>
              </a:spcBef>
              <a:spcAft>
                <a:spcPts val="0"/>
              </a:spcAft>
              <a:buClr>
                <a:schemeClr val="dk1"/>
              </a:buClr>
              <a:buSzPts val="2400"/>
              <a:buChar char="•"/>
              <a:defRPr sz="1800"/>
            </a:lvl2pPr>
            <a:lvl3pPr marL="1028700" lvl="2" indent="-266700" algn="l">
              <a:spcBef>
                <a:spcPts val="300"/>
              </a:spcBef>
              <a:spcAft>
                <a:spcPts val="0"/>
              </a:spcAft>
              <a:buClr>
                <a:schemeClr val="dk1"/>
              </a:buClr>
              <a:buSzPts val="2000"/>
              <a:buChar char="•"/>
              <a:defRPr sz="1500"/>
            </a:lvl3pPr>
            <a:lvl4pPr marL="1371600" lvl="3" indent="-257175" algn="l">
              <a:spcBef>
                <a:spcPts val="270"/>
              </a:spcBef>
              <a:spcAft>
                <a:spcPts val="0"/>
              </a:spcAft>
              <a:buClr>
                <a:schemeClr val="dk1"/>
              </a:buClr>
              <a:buSzPts val="1800"/>
              <a:buChar char="•"/>
              <a:defRPr sz="1350"/>
            </a:lvl4pPr>
            <a:lvl5pPr marL="1714500" lvl="4" indent="-257175" algn="l">
              <a:spcBef>
                <a:spcPts val="270"/>
              </a:spcBef>
              <a:spcAft>
                <a:spcPts val="0"/>
              </a:spcAft>
              <a:buClr>
                <a:schemeClr val="dk1"/>
              </a:buClr>
              <a:buSzPts val="1800"/>
              <a:buChar char="•"/>
              <a:defRPr sz="1350"/>
            </a:lvl5pPr>
            <a:lvl6pPr marL="2057400" lvl="5" indent="-257175" algn="l">
              <a:spcBef>
                <a:spcPts val="270"/>
              </a:spcBef>
              <a:spcAft>
                <a:spcPts val="0"/>
              </a:spcAft>
              <a:buClr>
                <a:schemeClr val="dk1"/>
              </a:buClr>
              <a:buSzPts val="1800"/>
              <a:buChar char="•"/>
              <a:defRPr sz="1350"/>
            </a:lvl6pPr>
            <a:lvl7pPr marL="2400300" lvl="6" indent="-257175" algn="l">
              <a:spcBef>
                <a:spcPts val="270"/>
              </a:spcBef>
              <a:spcAft>
                <a:spcPts val="0"/>
              </a:spcAft>
              <a:buClr>
                <a:schemeClr val="dk1"/>
              </a:buClr>
              <a:buSzPts val="1800"/>
              <a:buChar char="•"/>
              <a:defRPr sz="1350"/>
            </a:lvl7pPr>
            <a:lvl8pPr marL="2743200" lvl="7" indent="-257175" algn="l">
              <a:spcBef>
                <a:spcPts val="270"/>
              </a:spcBef>
              <a:spcAft>
                <a:spcPts val="0"/>
              </a:spcAft>
              <a:buClr>
                <a:schemeClr val="dk1"/>
              </a:buClr>
              <a:buSzPts val="1800"/>
              <a:buChar char="•"/>
              <a:defRPr sz="1350"/>
            </a:lvl8pPr>
            <a:lvl9pPr marL="3086100" lvl="8" indent="-257175" algn="l">
              <a:spcBef>
                <a:spcPts val="270"/>
              </a:spcBef>
              <a:spcAft>
                <a:spcPts val="0"/>
              </a:spcAft>
              <a:buClr>
                <a:schemeClr val="dk1"/>
              </a:buClr>
              <a:buSzPts val="1800"/>
              <a:buChar char="•"/>
              <a:defRPr sz="1350"/>
            </a:lvl9pPr>
          </a:lstStyle>
          <a:p>
            <a:endParaRPr/>
          </a:p>
        </p:txBody>
      </p:sp>
      <p:sp>
        <p:nvSpPr>
          <p:cNvPr id="64" name="Google Shape;64;p125"/>
          <p:cNvSpPr txBox="1">
            <a:spLocks noGrp="1"/>
          </p:cNvSpPr>
          <p:nvPr>
            <p:ph type="title"/>
          </p:nvPr>
        </p:nvSpPr>
        <p:spPr>
          <a:xfrm>
            <a:off x="1" y="16208"/>
            <a:ext cx="8227181" cy="850911"/>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4386"/>
              </a:buClr>
              <a:buSzPts val="4000"/>
              <a:buFont typeface="Arial"/>
              <a:buNone/>
              <a:defRPr sz="3000" b="1">
                <a:solidFill>
                  <a:srgbClr val="1E438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ustDataLst>
      <p:tags r:id="rId1"/>
    </p:custDataLst>
    <p:extLst>
      <p:ext uri="{BB962C8B-B14F-4D97-AF65-F5344CB8AC3E}">
        <p14:creationId xmlns:p14="http://schemas.microsoft.com/office/powerpoint/2010/main" val="68919184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707B9A6-A043-4F83-9AEB-F5CEF8FD52E1}" type="datetimeFigureOut">
              <a:rPr lang="en-US" smtClean="0"/>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8A65B-20A8-4343-99D6-E12B93F7E6A8}" type="slidenum">
              <a:rPr lang="en-US" smtClean="0"/>
              <a:t>‹#›</a:t>
            </a:fld>
            <a:endParaRPr lang="en-US"/>
          </a:p>
        </p:txBody>
      </p:sp>
    </p:spTree>
    <p:extLst>
      <p:ext uri="{BB962C8B-B14F-4D97-AF65-F5344CB8AC3E}">
        <p14:creationId xmlns:p14="http://schemas.microsoft.com/office/powerpoint/2010/main" val="8744625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707B9A6-A043-4F83-9AEB-F5CEF8FD52E1}" type="datetimeFigureOut">
              <a:rPr lang="en-US" smtClean="0"/>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8A65B-20A8-4343-99D6-E12B93F7E6A8}" type="slidenum">
              <a:rPr lang="en-US" smtClean="0"/>
              <a:t>‹#›</a:t>
            </a:fld>
            <a:endParaRPr lang="en-US"/>
          </a:p>
        </p:txBody>
      </p:sp>
    </p:spTree>
    <p:extLst>
      <p:ext uri="{BB962C8B-B14F-4D97-AF65-F5344CB8AC3E}">
        <p14:creationId xmlns:p14="http://schemas.microsoft.com/office/powerpoint/2010/main" val="19609528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707B9A6-A043-4F83-9AEB-F5CEF8FD52E1}" type="datetimeFigureOut">
              <a:rPr lang="en-US" smtClean="0"/>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8A65B-20A8-4343-99D6-E12B93F7E6A8}" type="slidenum">
              <a:rPr lang="en-US" smtClean="0"/>
              <a:t>‹#›</a:t>
            </a:fld>
            <a:endParaRPr lang="en-US"/>
          </a:p>
        </p:txBody>
      </p:sp>
    </p:spTree>
    <p:extLst>
      <p:ext uri="{BB962C8B-B14F-4D97-AF65-F5344CB8AC3E}">
        <p14:creationId xmlns:p14="http://schemas.microsoft.com/office/powerpoint/2010/main" val="4208447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with Subtitle" type="twoTxTwoObj">
  <p:cSld name="Two Content with Subtitle">
    <p:spTree>
      <p:nvGrpSpPr>
        <p:cNvPr id="1" name="Shape 31"/>
        <p:cNvGrpSpPr/>
        <p:nvPr/>
      </p:nvGrpSpPr>
      <p:grpSpPr>
        <a:xfrm>
          <a:off x="0" y="0"/>
          <a:ext cx="0" cy="0"/>
          <a:chOff x="0" y="0"/>
          <a:chExt cx="0" cy="0"/>
        </a:xfrm>
      </p:grpSpPr>
      <p:sp>
        <p:nvSpPr>
          <p:cNvPr id="32" name="Google Shape;32;p118"/>
          <p:cNvSpPr txBox="1">
            <a:spLocks noGrp="1"/>
          </p:cNvSpPr>
          <p:nvPr>
            <p:ph type="body" idx="1"/>
          </p:nvPr>
        </p:nvSpPr>
        <p:spPr>
          <a:xfrm>
            <a:off x="4590288" y="2195512"/>
            <a:ext cx="4114800" cy="3976688"/>
          </a:xfrm>
          <a:prstGeom prst="rect">
            <a:avLst/>
          </a:prstGeom>
          <a:noFill/>
          <a:ln>
            <a:noFill/>
          </a:ln>
        </p:spPr>
        <p:txBody>
          <a:bodyPr spcFirstLastPara="1" wrap="square" lIns="91425" tIns="45700" rIns="91425" bIns="45700" anchor="t" anchorCtr="0">
            <a:normAutofit/>
          </a:bodyPr>
          <a:lstStyle>
            <a:lvl1pPr marL="342900" lvl="0" indent="-257175" algn="l">
              <a:spcBef>
                <a:spcPts val="270"/>
              </a:spcBef>
              <a:spcAft>
                <a:spcPts val="0"/>
              </a:spcAft>
              <a:buClr>
                <a:schemeClr val="dk1"/>
              </a:buClr>
              <a:buSzPts val="1800"/>
              <a:buChar char="•"/>
              <a:defRPr/>
            </a:lvl1pPr>
            <a:lvl2pPr marL="685800" lvl="1" indent="-257175" algn="l">
              <a:spcBef>
                <a:spcPts val="270"/>
              </a:spcBef>
              <a:spcAft>
                <a:spcPts val="0"/>
              </a:spcAft>
              <a:buClr>
                <a:schemeClr val="dk1"/>
              </a:buClr>
              <a:buSzPts val="1800"/>
              <a:buChar char="•"/>
              <a:defRPr/>
            </a:lvl2pPr>
            <a:lvl3pPr marL="1028700" lvl="2" indent="-257175" algn="l">
              <a:spcBef>
                <a:spcPts val="270"/>
              </a:spcBef>
              <a:spcAft>
                <a:spcPts val="0"/>
              </a:spcAft>
              <a:buClr>
                <a:schemeClr val="dk1"/>
              </a:buClr>
              <a:buSzPts val="1800"/>
              <a:buChar char="•"/>
              <a:defRPr/>
            </a:lvl3pPr>
            <a:lvl4pPr marL="1371600" lvl="3" indent="-257175" algn="l">
              <a:spcBef>
                <a:spcPts val="270"/>
              </a:spcBef>
              <a:spcAft>
                <a:spcPts val="0"/>
              </a:spcAft>
              <a:buClr>
                <a:schemeClr val="dk1"/>
              </a:buClr>
              <a:buSzPts val="1800"/>
              <a:buChar char="•"/>
              <a:defRPr/>
            </a:lvl4pPr>
            <a:lvl5pPr marL="1714500" lvl="4" indent="-257175" algn="l">
              <a:spcBef>
                <a:spcPts val="270"/>
              </a:spcBef>
              <a:spcAft>
                <a:spcPts val="0"/>
              </a:spcAft>
              <a:buClr>
                <a:schemeClr val="dk1"/>
              </a:buClr>
              <a:buSzPts val="1800"/>
              <a:buChar char="•"/>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
        <p:nvSpPr>
          <p:cNvPr id="33" name="Google Shape;33;p118"/>
          <p:cNvSpPr txBox="1">
            <a:spLocks noGrp="1"/>
          </p:cNvSpPr>
          <p:nvPr>
            <p:ph type="body" idx="2"/>
          </p:nvPr>
        </p:nvSpPr>
        <p:spPr>
          <a:xfrm>
            <a:off x="4590287" y="1371600"/>
            <a:ext cx="4114800" cy="823912"/>
          </a:xfrm>
          <a:prstGeom prst="rect">
            <a:avLst/>
          </a:prstGeom>
          <a:noFill/>
          <a:ln>
            <a:noFill/>
          </a:ln>
        </p:spPr>
        <p:txBody>
          <a:bodyPr spcFirstLastPara="1" wrap="square" lIns="91425" tIns="45700" rIns="91425" bIns="45700" anchor="ctr" anchorCtr="0">
            <a:normAutofit/>
          </a:bodyPr>
          <a:lstStyle>
            <a:lvl1pPr marL="342900" lvl="0" indent="-171450" algn="l">
              <a:spcBef>
                <a:spcPts val="360"/>
              </a:spcBef>
              <a:spcAft>
                <a:spcPts val="0"/>
              </a:spcAft>
              <a:buClr>
                <a:schemeClr val="dk1"/>
              </a:buClr>
              <a:buSzPts val="2400"/>
              <a:buNone/>
              <a:defRPr sz="1800" b="1"/>
            </a:lvl1pPr>
            <a:lvl2pPr marL="685800" lvl="1" indent="-171450" algn="l">
              <a:spcBef>
                <a:spcPts val="300"/>
              </a:spcBef>
              <a:spcAft>
                <a:spcPts val="0"/>
              </a:spcAft>
              <a:buClr>
                <a:schemeClr val="dk1"/>
              </a:buClr>
              <a:buSzPts val="2000"/>
              <a:buNone/>
              <a:defRPr sz="1500" b="1"/>
            </a:lvl2pPr>
            <a:lvl3pPr marL="1028700" lvl="2" indent="-171450" algn="l">
              <a:spcBef>
                <a:spcPts val="270"/>
              </a:spcBef>
              <a:spcAft>
                <a:spcPts val="0"/>
              </a:spcAft>
              <a:buClr>
                <a:schemeClr val="dk1"/>
              </a:buClr>
              <a:buSzPts val="1800"/>
              <a:buNone/>
              <a:defRPr sz="1350" b="1"/>
            </a:lvl3pPr>
            <a:lvl4pPr marL="1371600" lvl="3" indent="-171450" algn="l">
              <a:spcBef>
                <a:spcPts val="240"/>
              </a:spcBef>
              <a:spcAft>
                <a:spcPts val="0"/>
              </a:spcAft>
              <a:buClr>
                <a:schemeClr val="dk1"/>
              </a:buClr>
              <a:buSzPts val="1600"/>
              <a:buNone/>
              <a:defRPr sz="1200" b="1"/>
            </a:lvl4pPr>
            <a:lvl5pPr marL="1714500" lvl="4" indent="-171450" algn="l">
              <a:spcBef>
                <a:spcPts val="240"/>
              </a:spcBef>
              <a:spcAft>
                <a:spcPts val="0"/>
              </a:spcAft>
              <a:buClr>
                <a:schemeClr val="dk1"/>
              </a:buClr>
              <a:buSzPts val="1600"/>
              <a:buNone/>
              <a:defRPr sz="1200" b="1"/>
            </a:lvl5pPr>
            <a:lvl6pPr marL="2057400" lvl="5" indent="-171450" algn="l">
              <a:spcBef>
                <a:spcPts val="240"/>
              </a:spcBef>
              <a:spcAft>
                <a:spcPts val="0"/>
              </a:spcAft>
              <a:buClr>
                <a:schemeClr val="dk1"/>
              </a:buClr>
              <a:buSzPts val="1600"/>
              <a:buNone/>
              <a:defRPr sz="1200" b="1"/>
            </a:lvl6pPr>
            <a:lvl7pPr marL="2400300" lvl="6" indent="-171450" algn="l">
              <a:spcBef>
                <a:spcPts val="240"/>
              </a:spcBef>
              <a:spcAft>
                <a:spcPts val="0"/>
              </a:spcAft>
              <a:buClr>
                <a:schemeClr val="dk1"/>
              </a:buClr>
              <a:buSzPts val="1600"/>
              <a:buNone/>
              <a:defRPr sz="1200" b="1"/>
            </a:lvl7pPr>
            <a:lvl8pPr marL="2743200" lvl="7" indent="-171450" algn="l">
              <a:spcBef>
                <a:spcPts val="240"/>
              </a:spcBef>
              <a:spcAft>
                <a:spcPts val="0"/>
              </a:spcAft>
              <a:buClr>
                <a:schemeClr val="dk1"/>
              </a:buClr>
              <a:buSzPts val="1600"/>
              <a:buNone/>
              <a:defRPr sz="1200" b="1"/>
            </a:lvl8pPr>
            <a:lvl9pPr marL="3086100" lvl="8" indent="-171450" algn="l">
              <a:spcBef>
                <a:spcPts val="240"/>
              </a:spcBef>
              <a:spcAft>
                <a:spcPts val="0"/>
              </a:spcAft>
              <a:buClr>
                <a:schemeClr val="dk1"/>
              </a:buClr>
              <a:buSzPts val="1600"/>
              <a:buNone/>
              <a:defRPr sz="1200" b="1"/>
            </a:lvl9pPr>
          </a:lstStyle>
          <a:p>
            <a:endParaRPr/>
          </a:p>
        </p:txBody>
      </p:sp>
      <p:sp>
        <p:nvSpPr>
          <p:cNvPr id="34" name="Google Shape;34;p118"/>
          <p:cNvSpPr txBox="1">
            <a:spLocks noGrp="1"/>
          </p:cNvSpPr>
          <p:nvPr>
            <p:ph type="body" idx="3"/>
          </p:nvPr>
        </p:nvSpPr>
        <p:spPr>
          <a:xfrm>
            <a:off x="475488" y="2195512"/>
            <a:ext cx="4114800" cy="3976688"/>
          </a:xfrm>
          <a:prstGeom prst="rect">
            <a:avLst/>
          </a:prstGeom>
          <a:noFill/>
          <a:ln>
            <a:noFill/>
          </a:ln>
        </p:spPr>
        <p:txBody>
          <a:bodyPr spcFirstLastPara="1" wrap="square" lIns="91425" tIns="45700" rIns="91425" bIns="45700" anchor="t" anchorCtr="0">
            <a:normAutofit/>
          </a:bodyPr>
          <a:lstStyle>
            <a:lvl1pPr marL="342900" lvl="0" indent="-257175" algn="l">
              <a:spcBef>
                <a:spcPts val="270"/>
              </a:spcBef>
              <a:spcAft>
                <a:spcPts val="0"/>
              </a:spcAft>
              <a:buClr>
                <a:schemeClr val="dk1"/>
              </a:buClr>
              <a:buSzPts val="1800"/>
              <a:buChar char="•"/>
              <a:defRPr/>
            </a:lvl1pPr>
            <a:lvl2pPr marL="685800" lvl="1" indent="-257175" algn="l">
              <a:spcBef>
                <a:spcPts val="270"/>
              </a:spcBef>
              <a:spcAft>
                <a:spcPts val="0"/>
              </a:spcAft>
              <a:buClr>
                <a:schemeClr val="dk1"/>
              </a:buClr>
              <a:buSzPts val="1800"/>
              <a:buChar char="•"/>
              <a:defRPr/>
            </a:lvl2pPr>
            <a:lvl3pPr marL="1028700" lvl="2" indent="-257175" algn="l">
              <a:spcBef>
                <a:spcPts val="270"/>
              </a:spcBef>
              <a:spcAft>
                <a:spcPts val="0"/>
              </a:spcAft>
              <a:buClr>
                <a:schemeClr val="dk1"/>
              </a:buClr>
              <a:buSzPts val="1800"/>
              <a:buChar char="•"/>
              <a:defRPr/>
            </a:lvl3pPr>
            <a:lvl4pPr marL="1371600" lvl="3" indent="-257175" algn="l">
              <a:spcBef>
                <a:spcPts val="270"/>
              </a:spcBef>
              <a:spcAft>
                <a:spcPts val="0"/>
              </a:spcAft>
              <a:buClr>
                <a:schemeClr val="dk1"/>
              </a:buClr>
              <a:buSzPts val="1800"/>
              <a:buChar char="•"/>
              <a:defRPr/>
            </a:lvl4pPr>
            <a:lvl5pPr marL="1714500" lvl="4" indent="-257175" algn="l">
              <a:spcBef>
                <a:spcPts val="270"/>
              </a:spcBef>
              <a:spcAft>
                <a:spcPts val="0"/>
              </a:spcAft>
              <a:buClr>
                <a:schemeClr val="dk1"/>
              </a:buClr>
              <a:buSzPts val="1800"/>
              <a:buChar char="•"/>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
        <p:nvSpPr>
          <p:cNvPr id="35" name="Google Shape;35;p118"/>
          <p:cNvSpPr txBox="1">
            <a:spLocks noGrp="1"/>
          </p:cNvSpPr>
          <p:nvPr>
            <p:ph type="body" idx="4"/>
          </p:nvPr>
        </p:nvSpPr>
        <p:spPr>
          <a:xfrm>
            <a:off x="475488" y="1371600"/>
            <a:ext cx="4114800" cy="823912"/>
          </a:xfrm>
          <a:prstGeom prst="rect">
            <a:avLst/>
          </a:prstGeom>
          <a:noFill/>
          <a:ln>
            <a:noFill/>
          </a:ln>
        </p:spPr>
        <p:txBody>
          <a:bodyPr spcFirstLastPara="1" wrap="square" lIns="91425" tIns="45700" rIns="91425" bIns="45700" anchor="ctr" anchorCtr="0">
            <a:normAutofit/>
          </a:bodyPr>
          <a:lstStyle>
            <a:lvl1pPr marL="342900" lvl="0" indent="-171450" algn="l">
              <a:spcBef>
                <a:spcPts val="360"/>
              </a:spcBef>
              <a:spcAft>
                <a:spcPts val="0"/>
              </a:spcAft>
              <a:buClr>
                <a:schemeClr val="dk1"/>
              </a:buClr>
              <a:buSzPts val="2400"/>
              <a:buNone/>
              <a:defRPr sz="1800" b="1"/>
            </a:lvl1pPr>
            <a:lvl2pPr marL="685800" lvl="1" indent="-171450" algn="l">
              <a:spcBef>
                <a:spcPts val="300"/>
              </a:spcBef>
              <a:spcAft>
                <a:spcPts val="0"/>
              </a:spcAft>
              <a:buClr>
                <a:schemeClr val="dk1"/>
              </a:buClr>
              <a:buSzPts val="2000"/>
              <a:buNone/>
              <a:defRPr sz="1500" b="1"/>
            </a:lvl2pPr>
            <a:lvl3pPr marL="1028700" lvl="2" indent="-171450" algn="l">
              <a:spcBef>
                <a:spcPts val="270"/>
              </a:spcBef>
              <a:spcAft>
                <a:spcPts val="0"/>
              </a:spcAft>
              <a:buClr>
                <a:schemeClr val="dk1"/>
              </a:buClr>
              <a:buSzPts val="1800"/>
              <a:buNone/>
              <a:defRPr sz="1350" b="1"/>
            </a:lvl3pPr>
            <a:lvl4pPr marL="1371600" lvl="3" indent="-171450" algn="l">
              <a:spcBef>
                <a:spcPts val="240"/>
              </a:spcBef>
              <a:spcAft>
                <a:spcPts val="0"/>
              </a:spcAft>
              <a:buClr>
                <a:schemeClr val="dk1"/>
              </a:buClr>
              <a:buSzPts val="1600"/>
              <a:buNone/>
              <a:defRPr sz="1200" b="1"/>
            </a:lvl4pPr>
            <a:lvl5pPr marL="1714500" lvl="4" indent="-171450" algn="l">
              <a:spcBef>
                <a:spcPts val="240"/>
              </a:spcBef>
              <a:spcAft>
                <a:spcPts val="0"/>
              </a:spcAft>
              <a:buClr>
                <a:schemeClr val="dk1"/>
              </a:buClr>
              <a:buSzPts val="1600"/>
              <a:buNone/>
              <a:defRPr sz="1200" b="1"/>
            </a:lvl5pPr>
            <a:lvl6pPr marL="2057400" lvl="5" indent="-171450" algn="l">
              <a:spcBef>
                <a:spcPts val="240"/>
              </a:spcBef>
              <a:spcAft>
                <a:spcPts val="0"/>
              </a:spcAft>
              <a:buClr>
                <a:schemeClr val="dk1"/>
              </a:buClr>
              <a:buSzPts val="1600"/>
              <a:buNone/>
              <a:defRPr sz="1200" b="1"/>
            </a:lvl6pPr>
            <a:lvl7pPr marL="2400300" lvl="6" indent="-171450" algn="l">
              <a:spcBef>
                <a:spcPts val="240"/>
              </a:spcBef>
              <a:spcAft>
                <a:spcPts val="0"/>
              </a:spcAft>
              <a:buClr>
                <a:schemeClr val="dk1"/>
              </a:buClr>
              <a:buSzPts val="1600"/>
              <a:buNone/>
              <a:defRPr sz="1200" b="1"/>
            </a:lvl7pPr>
            <a:lvl8pPr marL="2743200" lvl="7" indent="-171450" algn="l">
              <a:spcBef>
                <a:spcPts val="240"/>
              </a:spcBef>
              <a:spcAft>
                <a:spcPts val="0"/>
              </a:spcAft>
              <a:buClr>
                <a:schemeClr val="dk1"/>
              </a:buClr>
              <a:buSzPts val="1600"/>
              <a:buNone/>
              <a:defRPr sz="1200" b="1"/>
            </a:lvl8pPr>
            <a:lvl9pPr marL="3086100" lvl="8" indent="-171450" algn="l">
              <a:spcBef>
                <a:spcPts val="240"/>
              </a:spcBef>
              <a:spcAft>
                <a:spcPts val="0"/>
              </a:spcAft>
              <a:buClr>
                <a:schemeClr val="dk1"/>
              </a:buClr>
              <a:buSzPts val="1600"/>
              <a:buNone/>
              <a:defRPr sz="1200" b="1"/>
            </a:lvl9pPr>
          </a:lstStyle>
          <a:p>
            <a:endParaRPr/>
          </a:p>
        </p:txBody>
      </p:sp>
      <p:sp>
        <p:nvSpPr>
          <p:cNvPr id="36" name="Google Shape;36;p118"/>
          <p:cNvSpPr txBox="1">
            <a:spLocks noGrp="1"/>
          </p:cNvSpPr>
          <p:nvPr>
            <p:ph type="title"/>
          </p:nvPr>
        </p:nvSpPr>
        <p:spPr>
          <a:xfrm>
            <a:off x="393192" y="5866"/>
            <a:ext cx="8366760" cy="9601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6431024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707B9A6-A043-4F83-9AEB-F5CEF8FD52E1}" type="datetimeFigureOut">
              <a:rPr lang="en-US" smtClean="0"/>
              <a:t>9/8/2020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8A65B-20A8-4343-99D6-E12B93F7E6A8}" type="slidenum">
              <a:rPr lang="en-US" smtClean="0"/>
              <a:t>‹#›</a:t>
            </a:fld>
            <a:endParaRPr lang="en-US"/>
          </a:p>
        </p:txBody>
      </p:sp>
    </p:spTree>
    <p:extLst>
      <p:ext uri="{BB962C8B-B14F-4D97-AF65-F5344CB8AC3E}">
        <p14:creationId xmlns:p14="http://schemas.microsoft.com/office/powerpoint/2010/main" val="19283036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707B9A6-A043-4F83-9AEB-F5CEF8FD52E1}" type="datetimeFigureOut">
              <a:rPr lang="en-US" smtClean="0"/>
              <a:t>9/8/2020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58A65B-20A8-4343-99D6-E12B93F7E6A8}" type="slidenum">
              <a:rPr lang="en-US" smtClean="0"/>
              <a:t>‹#›</a:t>
            </a:fld>
            <a:endParaRPr lang="en-US"/>
          </a:p>
        </p:txBody>
      </p:sp>
    </p:spTree>
    <p:extLst>
      <p:ext uri="{BB962C8B-B14F-4D97-AF65-F5344CB8AC3E}">
        <p14:creationId xmlns:p14="http://schemas.microsoft.com/office/powerpoint/2010/main" val="42764897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707B9A6-A043-4F83-9AEB-F5CEF8FD52E1}" type="datetimeFigureOut">
              <a:rPr lang="en-US" smtClean="0"/>
              <a:t>9/8/2020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58A65B-20A8-4343-99D6-E12B93F7E6A8}" type="slidenum">
              <a:rPr lang="en-US" smtClean="0"/>
              <a:t>‹#›</a:t>
            </a:fld>
            <a:endParaRPr lang="en-US"/>
          </a:p>
        </p:txBody>
      </p:sp>
    </p:spTree>
    <p:extLst>
      <p:ext uri="{BB962C8B-B14F-4D97-AF65-F5344CB8AC3E}">
        <p14:creationId xmlns:p14="http://schemas.microsoft.com/office/powerpoint/2010/main" val="38562450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07B9A6-A043-4F83-9AEB-F5CEF8FD52E1}" type="datetimeFigureOut">
              <a:rPr lang="en-US" smtClean="0"/>
              <a:t>9/8/2020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58A65B-20A8-4343-99D6-E12B93F7E6A8}" type="slidenum">
              <a:rPr lang="en-US" smtClean="0"/>
              <a:t>‹#›</a:t>
            </a:fld>
            <a:endParaRPr lang="en-US"/>
          </a:p>
        </p:txBody>
      </p:sp>
    </p:spTree>
    <p:extLst>
      <p:ext uri="{BB962C8B-B14F-4D97-AF65-F5344CB8AC3E}">
        <p14:creationId xmlns:p14="http://schemas.microsoft.com/office/powerpoint/2010/main" val="4834606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707B9A6-A043-4F83-9AEB-F5CEF8FD52E1}" type="datetimeFigureOut">
              <a:rPr lang="en-US" smtClean="0"/>
              <a:t>9/8/2020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8A65B-20A8-4343-99D6-E12B93F7E6A8}" type="slidenum">
              <a:rPr lang="en-US" smtClean="0"/>
              <a:t>‹#›</a:t>
            </a:fld>
            <a:endParaRPr lang="en-US"/>
          </a:p>
        </p:txBody>
      </p:sp>
    </p:spTree>
    <p:extLst>
      <p:ext uri="{BB962C8B-B14F-4D97-AF65-F5344CB8AC3E}">
        <p14:creationId xmlns:p14="http://schemas.microsoft.com/office/powerpoint/2010/main" val="12635512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707B9A6-A043-4F83-9AEB-F5CEF8FD52E1}" type="datetimeFigureOut">
              <a:rPr lang="en-US" smtClean="0"/>
              <a:t>9/8/2020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8A65B-20A8-4343-99D6-E12B93F7E6A8}" type="slidenum">
              <a:rPr lang="en-US" smtClean="0"/>
              <a:t>‹#›</a:t>
            </a:fld>
            <a:endParaRPr lang="en-US"/>
          </a:p>
        </p:txBody>
      </p:sp>
    </p:spTree>
    <p:extLst>
      <p:ext uri="{BB962C8B-B14F-4D97-AF65-F5344CB8AC3E}">
        <p14:creationId xmlns:p14="http://schemas.microsoft.com/office/powerpoint/2010/main" val="2106114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707B9A6-A043-4F83-9AEB-F5CEF8FD52E1}" type="datetimeFigureOut">
              <a:rPr lang="en-US" smtClean="0"/>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8A65B-20A8-4343-99D6-E12B93F7E6A8}" type="slidenum">
              <a:rPr lang="en-US" smtClean="0"/>
              <a:t>‹#›</a:t>
            </a:fld>
            <a:endParaRPr lang="en-US"/>
          </a:p>
        </p:txBody>
      </p:sp>
    </p:spTree>
    <p:extLst>
      <p:ext uri="{BB962C8B-B14F-4D97-AF65-F5344CB8AC3E}">
        <p14:creationId xmlns:p14="http://schemas.microsoft.com/office/powerpoint/2010/main" val="6083701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707B9A6-A043-4F83-9AEB-F5CEF8FD52E1}" type="datetimeFigureOut">
              <a:rPr lang="en-US" smtClean="0"/>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8A65B-20A8-4343-99D6-E12B93F7E6A8}" type="slidenum">
              <a:rPr lang="en-US" smtClean="0"/>
              <a:t>‹#›</a:t>
            </a:fld>
            <a:endParaRPr lang="en-US"/>
          </a:p>
        </p:txBody>
      </p:sp>
    </p:spTree>
    <p:extLst>
      <p:ext uri="{BB962C8B-B14F-4D97-AF65-F5344CB8AC3E}">
        <p14:creationId xmlns:p14="http://schemas.microsoft.com/office/powerpoint/2010/main" val="13815328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a:xfrm>
            <a:off x="0" y="16208"/>
            <a:ext cx="8227181" cy="850911"/>
          </a:xfrm>
          <a:prstGeom prst="rect">
            <a:avLst/>
          </a:prstGeom>
        </p:spPr>
        <p:txBody>
          <a:bodyPr vert="horz" lIns="91440" tIns="45720" rIns="91440" bIns="45720" rtlCol="0" anchor="ctr">
            <a:normAutofit/>
          </a:bodyPr>
          <a:lstStyle>
            <a:lvl1pPr>
              <a:defRPr sz="4000" b="1">
                <a:solidFill>
                  <a:srgbClr val="1E4386"/>
                </a:solidFill>
                <a:latin typeface="Arial" panose="020B0604020202020204" pitchFamily="34" charset="0"/>
                <a:cs typeface="Arial" panose="020B0604020202020204" pitchFamily="34" charset="0"/>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3937323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title and Content">
  <p:cSld name="Subtitle and Content">
    <p:spTree>
      <p:nvGrpSpPr>
        <p:cNvPr id="1" name="Shape 37"/>
        <p:cNvGrpSpPr/>
        <p:nvPr/>
      </p:nvGrpSpPr>
      <p:grpSpPr>
        <a:xfrm>
          <a:off x="0" y="0"/>
          <a:ext cx="0" cy="0"/>
          <a:chOff x="0" y="0"/>
          <a:chExt cx="0" cy="0"/>
        </a:xfrm>
      </p:grpSpPr>
      <p:sp>
        <p:nvSpPr>
          <p:cNvPr id="38" name="Google Shape;38;p119"/>
          <p:cNvSpPr txBox="1">
            <a:spLocks noGrp="1"/>
          </p:cNvSpPr>
          <p:nvPr>
            <p:ph type="body" idx="1"/>
          </p:nvPr>
        </p:nvSpPr>
        <p:spPr>
          <a:xfrm>
            <a:off x="457200" y="2011680"/>
            <a:ext cx="8229600" cy="4160520"/>
          </a:xfrm>
          <a:prstGeom prst="rect">
            <a:avLst/>
          </a:prstGeom>
          <a:noFill/>
          <a:ln>
            <a:noFill/>
          </a:ln>
        </p:spPr>
        <p:txBody>
          <a:bodyPr spcFirstLastPara="1" wrap="square" lIns="91425" tIns="45700" rIns="91425" bIns="45700" anchor="t" anchorCtr="0">
            <a:normAutofit/>
          </a:bodyPr>
          <a:lstStyle>
            <a:lvl1pPr marL="342900" lvl="0" indent="-257175" algn="l">
              <a:spcBef>
                <a:spcPts val="270"/>
              </a:spcBef>
              <a:spcAft>
                <a:spcPts val="0"/>
              </a:spcAft>
              <a:buClr>
                <a:schemeClr val="dk1"/>
              </a:buClr>
              <a:buSzPts val="1800"/>
              <a:buChar char="•"/>
              <a:defRPr/>
            </a:lvl1pPr>
            <a:lvl2pPr marL="685800" lvl="1" indent="-257175" algn="l">
              <a:spcBef>
                <a:spcPts val="270"/>
              </a:spcBef>
              <a:spcAft>
                <a:spcPts val="0"/>
              </a:spcAft>
              <a:buClr>
                <a:schemeClr val="dk1"/>
              </a:buClr>
              <a:buSzPts val="1800"/>
              <a:buChar char="•"/>
              <a:defRPr/>
            </a:lvl2pPr>
            <a:lvl3pPr marL="1028700" lvl="2" indent="-257175" algn="l">
              <a:spcBef>
                <a:spcPts val="270"/>
              </a:spcBef>
              <a:spcAft>
                <a:spcPts val="0"/>
              </a:spcAft>
              <a:buClr>
                <a:schemeClr val="dk1"/>
              </a:buClr>
              <a:buSzPts val="1800"/>
              <a:buChar char="•"/>
              <a:defRPr/>
            </a:lvl3pPr>
            <a:lvl4pPr marL="1371600" lvl="3" indent="-257175" algn="l">
              <a:spcBef>
                <a:spcPts val="270"/>
              </a:spcBef>
              <a:spcAft>
                <a:spcPts val="0"/>
              </a:spcAft>
              <a:buClr>
                <a:schemeClr val="dk1"/>
              </a:buClr>
              <a:buSzPts val="1800"/>
              <a:buChar char="•"/>
              <a:defRPr/>
            </a:lvl4pPr>
            <a:lvl5pPr marL="1714500" lvl="4" indent="-257175" algn="l">
              <a:spcBef>
                <a:spcPts val="270"/>
              </a:spcBef>
              <a:spcAft>
                <a:spcPts val="0"/>
              </a:spcAft>
              <a:buClr>
                <a:schemeClr val="dk1"/>
              </a:buClr>
              <a:buSzPts val="1800"/>
              <a:buChar char="•"/>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
        <p:nvSpPr>
          <p:cNvPr id="39" name="Google Shape;39;p119"/>
          <p:cNvSpPr txBox="1">
            <a:spLocks noGrp="1"/>
          </p:cNvSpPr>
          <p:nvPr>
            <p:ph type="body" idx="2"/>
          </p:nvPr>
        </p:nvSpPr>
        <p:spPr>
          <a:xfrm>
            <a:off x="457200" y="1371600"/>
            <a:ext cx="8229600" cy="640080"/>
          </a:xfrm>
          <a:prstGeom prst="rect">
            <a:avLst/>
          </a:prstGeom>
          <a:noFill/>
          <a:ln>
            <a:noFill/>
          </a:ln>
        </p:spPr>
        <p:txBody>
          <a:bodyPr spcFirstLastPara="1" wrap="square" lIns="91425" tIns="45700" rIns="91425" bIns="45700" anchor="ctr" anchorCtr="0">
            <a:normAutofit/>
          </a:bodyPr>
          <a:lstStyle>
            <a:lvl1pPr marL="342900" lvl="0" indent="-171450" algn="l">
              <a:spcBef>
                <a:spcPts val="360"/>
              </a:spcBef>
              <a:spcAft>
                <a:spcPts val="0"/>
              </a:spcAft>
              <a:buClr>
                <a:schemeClr val="dk1"/>
              </a:buClr>
              <a:buSzPts val="2400"/>
              <a:buNone/>
              <a:defRPr sz="1800" b="1"/>
            </a:lvl1pPr>
            <a:lvl2pPr marL="685800" lvl="1" indent="-171450" algn="l">
              <a:spcBef>
                <a:spcPts val="300"/>
              </a:spcBef>
              <a:spcAft>
                <a:spcPts val="0"/>
              </a:spcAft>
              <a:buClr>
                <a:schemeClr val="dk1"/>
              </a:buClr>
              <a:buSzPts val="2000"/>
              <a:buNone/>
              <a:defRPr sz="1500" b="1"/>
            </a:lvl2pPr>
            <a:lvl3pPr marL="1028700" lvl="2" indent="-171450" algn="l">
              <a:spcBef>
                <a:spcPts val="270"/>
              </a:spcBef>
              <a:spcAft>
                <a:spcPts val="0"/>
              </a:spcAft>
              <a:buClr>
                <a:schemeClr val="dk1"/>
              </a:buClr>
              <a:buSzPts val="1800"/>
              <a:buNone/>
              <a:defRPr sz="1350" b="1"/>
            </a:lvl3pPr>
            <a:lvl4pPr marL="1371600" lvl="3" indent="-171450" algn="l">
              <a:spcBef>
                <a:spcPts val="240"/>
              </a:spcBef>
              <a:spcAft>
                <a:spcPts val="0"/>
              </a:spcAft>
              <a:buClr>
                <a:schemeClr val="dk1"/>
              </a:buClr>
              <a:buSzPts val="1600"/>
              <a:buNone/>
              <a:defRPr sz="1200" b="1"/>
            </a:lvl4pPr>
            <a:lvl5pPr marL="1714500" lvl="4" indent="-171450" algn="l">
              <a:spcBef>
                <a:spcPts val="240"/>
              </a:spcBef>
              <a:spcAft>
                <a:spcPts val="0"/>
              </a:spcAft>
              <a:buClr>
                <a:schemeClr val="dk1"/>
              </a:buClr>
              <a:buSzPts val="1600"/>
              <a:buNone/>
              <a:defRPr sz="1200" b="1"/>
            </a:lvl5pPr>
            <a:lvl6pPr marL="2057400" lvl="5" indent="-171450" algn="l">
              <a:spcBef>
                <a:spcPts val="240"/>
              </a:spcBef>
              <a:spcAft>
                <a:spcPts val="0"/>
              </a:spcAft>
              <a:buClr>
                <a:schemeClr val="dk1"/>
              </a:buClr>
              <a:buSzPts val="1600"/>
              <a:buNone/>
              <a:defRPr sz="1200" b="1"/>
            </a:lvl6pPr>
            <a:lvl7pPr marL="2400300" lvl="6" indent="-171450" algn="l">
              <a:spcBef>
                <a:spcPts val="240"/>
              </a:spcBef>
              <a:spcAft>
                <a:spcPts val="0"/>
              </a:spcAft>
              <a:buClr>
                <a:schemeClr val="dk1"/>
              </a:buClr>
              <a:buSzPts val="1600"/>
              <a:buNone/>
              <a:defRPr sz="1200" b="1"/>
            </a:lvl7pPr>
            <a:lvl8pPr marL="2743200" lvl="7" indent="-171450" algn="l">
              <a:spcBef>
                <a:spcPts val="240"/>
              </a:spcBef>
              <a:spcAft>
                <a:spcPts val="0"/>
              </a:spcAft>
              <a:buClr>
                <a:schemeClr val="dk1"/>
              </a:buClr>
              <a:buSzPts val="1600"/>
              <a:buNone/>
              <a:defRPr sz="1200" b="1"/>
            </a:lvl8pPr>
            <a:lvl9pPr marL="3086100" lvl="8" indent="-171450" algn="l">
              <a:spcBef>
                <a:spcPts val="240"/>
              </a:spcBef>
              <a:spcAft>
                <a:spcPts val="0"/>
              </a:spcAft>
              <a:buClr>
                <a:schemeClr val="dk1"/>
              </a:buClr>
              <a:buSzPts val="1600"/>
              <a:buNone/>
              <a:defRPr sz="1200" b="1"/>
            </a:lvl9pPr>
          </a:lstStyle>
          <a:p>
            <a:endParaRPr/>
          </a:p>
        </p:txBody>
      </p:sp>
      <p:sp>
        <p:nvSpPr>
          <p:cNvPr id="40" name="Google Shape;40;p119"/>
          <p:cNvSpPr txBox="1">
            <a:spLocks noGrp="1"/>
          </p:cNvSpPr>
          <p:nvPr>
            <p:ph type="title"/>
          </p:nvPr>
        </p:nvSpPr>
        <p:spPr>
          <a:xfrm>
            <a:off x="393576" y="131823"/>
            <a:ext cx="8750424" cy="8509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119"/>
          <p:cNvSpPr txBox="1">
            <a:spLocks noGrp="1"/>
          </p:cNvSpPr>
          <p:nvPr>
            <p:ph type="sldNum" idx="12"/>
          </p:nvPr>
        </p:nvSpPr>
        <p:spPr>
          <a:xfrm>
            <a:off x="6457950" y="6356352"/>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000000"/>
                </a:solidFill>
                <a:latin typeface="Calibri"/>
                <a:ea typeface="Calibri"/>
                <a:cs typeface="Calibri"/>
                <a:sym typeface="Calibri"/>
              </a:defRPr>
            </a:lvl1pPr>
            <a:lvl2pPr marL="0" marR="0" lvl="1" indent="0" algn="r" rtl="0">
              <a:spcBef>
                <a:spcPts val="0"/>
              </a:spcBef>
              <a:buNone/>
              <a:defRPr sz="900">
                <a:solidFill>
                  <a:srgbClr val="000000"/>
                </a:solidFill>
                <a:latin typeface="Calibri"/>
                <a:ea typeface="Calibri"/>
                <a:cs typeface="Calibri"/>
                <a:sym typeface="Calibri"/>
              </a:defRPr>
            </a:lvl2pPr>
            <a:lvl3pPr marL="0" marR="0" lvl="2" indent="0" algn="r" rtl="0">
              <a:spcBef>
                <a:spcPts val="0"/>
              </a:spcBef>
              <a:buNone/>
              <a:defRPr sz="900">
                <a:solidFill>
                  <a:srgbClr val="000000"/>
                </a:solidFill>
                <a:latin typeface="Calibri"/>
                <a:ea typeface="Calibri"/>
                <a:cs typeface="Calibri"/>
                <a:sym typeface="Calibri"/>
              </a:defRPr>
            </a:lvl3pPr>
            <a:lvl4pPr marL="0" marR="0" lvl="3" indent="0" algn="r" rtl="0">
              <a:spcBef>
                <a:spcPts val="0"/>
              </a:spcBef>
              <a:buNone/>
              <a:defRPr sz="900">
                <a:solidFill>
                  <a:srgbClr val="000000"/>
                </a:solidFill>
                <a:latin typeface="Calibri"/>
                <a:ea typeface="Calibri"/>
                <a:cs typeface="Calibri"/>
                <a:sym typeface="Calibri"/>
              </a:defRPr>
            </a:lvl4pPr>
            <a:lvl5pPr marL="0" marR="0" lvl="4" indent="0" algn="r" rtl="0">
              <a:spcBef>
                <a:spcPts val="0"/>
              </a:spcBef>
              <a:buNone/>
              <a:defRPr sz="900">
                <a:solidFill>
                  <a:srgbClr val="000000"/>
                </a:solidFill>
                <a:latin typeface="Calibri"/>
                <a:ea typeface="Calibri"/>
                <a:cs typeface="Calibri"/>
                <a:sym typeface="Calibri"/>
              </a:defRPr>
            </a:lvl5pPr>
            <a:lvl6pPr marL="0" marR="0" lvl="5" indent="0" algn="r" rtl="0">
              <a:spcBef>
                <a:spcPts val="0"/>
              </a:spcBef>
              <a:buNone/>
              <a:defRPr sz="900">
                <a:solidFill>
                  <a:srgbClr val="000000"/>
                </a:solidFill>
                <a:latin typeface="Calibri"/>
                <a:ea typeface="Calibri"/>
                <a:cs typeface="Calibri"/>
                <a:sym typeface="Calibri"/>
              </a:defRPr>
            </a:lvl6pPr>
            <a:lvl7pPr marL="0" marR="0" lvl="6" indent="0" algn="r" rtl="0">
              <a:spcBef>
                <a:spcPts val="0"/>
              </a:spcBef>
              <a:buNone/>
              <a:defRPr sz="900">
                <a:solidFill>
                  <a:srgbClr val="000000"/>
                </a:solidFill>
                <a:latin typeface="Calibri"/>
                <a:ea typeface="Calibri"/>
                <a:cs typeface="Calibri"/>
                <a:sym typeface="Calibri"/>
              </a:defRPr>
            </a:lvl7pPr>
            <a:lvl8pPr marL="0" marR="0" lvl="7" indent="0" algn="r" rtl="0">
              <a:spcBef>
                <a:spcPts val="0"/>
              </a:spcBef>
              <a:buNone/>
              <a:defRPr sz="900">
                <a:solidFill>
                  <a:srgbClr val="000000"/>
                </a:solidFill>
                <a:latin typeface="Calibri"/>
                <a:ea typeface="Calibri"/>
                <a:cs typeface="Calibri"/>
                <a:sym typeface="Calibri"/>
              </a:defRPr>
            </a:lvl8pPr>
            <a:lvl9pPr marL="0" marR="0" lvl="8" indent="0" algn="r" rtl="0">
              <a:spcBef>
                <a:spcPts val="0"/>
              </a:spcBef>
              <a:buNone/>
              <a:defRPr sz="900">
                <a:solidFill>
                  <a:srgbClr val="000000"/>
                </a:solidFill>
                <a:latin typeface="Calibri"/>
                <a:ea typeface="Calibri"/>
                <a:cs typeface="Calibri"/>
                <a:sym typeface="Calibri"/>
              </a:defRPr>
            </a:lvl9pPr>
          </a:lstStyle>
          <a:p>
            <a:fld id="{00000000-1234-1234-1234-123412341234}" type="slidenum">
              <a:rPr lang="en-US" smtClean="0"/>
              <a:pPr/>
              <a:t>‹#›</a:t>
            </a:fld>
            <a:endParaRPr lang="en-US"/>
          </a:p>
        </p:txBody>
      </p:sp>
    </p:spTree>
    <p:custDataLst>
      <p:tags r:id="rId1"/>
    </p:custDataLst>
    <p:extLst>
      <p:ext uri="{BB962C8B-B14F-4D97-AF65-F5344CB8AC3E}">
        <p14:creationId xmlns:p14="http://schemas.microsoft.com/office/powerpoint/2010/main" val="165990629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type="obj">
  <p:cSld name="Content">
    <p:spTree>
      <p:nvGrpSpPr>
        <p:cNvPr id="1" name="Shape 42"/>
        <p:cNvGrpSpPr/>
        <p:nvPr/>
      </p:nvGrpSpPr>
      <p:grpSpPr>
        <a:xfrm>
          <a:off x="0" y="0"/>
          <a:ext cx="0" cy="0"/>
          <a:chOff x="0" y="0"/>
          <a:chExt cx="0" cy="0"/>
        </a:xfrm>
      </p:grpSpPr>
      <p:sp>
        <p:nvSpPr>
          <p:cNvPr id="43" name="Google Shape;43;p120"/>
          <p:cNvSpPr txBox="1">
            <a:spLocks noGrp="1"/>
          </p:cNvSpPr>
          <p:nvPr>
            <p:ph type="body" idx="1"/>
          </p:nvPr>
        </p:nvSpPr>
        <p:spPr>
          <a:xfrm>
            <a:off x="459620" y="1381512"/>
            <a:ext cx="8227181" cy="4744652"/>
          </a:xfrm>
          <a:prstGeom prst="rect">
            <a:avLst/>
          </a:prstGeom>
          <a:noFill/>
          <a:ln>
            <a:noFill/>
          </a:ln>
        </p:spPr>
        <p:txBody>
          <a:bodyPr spcFirstLastPara="1" wrap="square" lIns="91425" tIns="45700" rIns="91425" bIns="45700" anchor="t" anchorCtr="0">
            <a:normAutofit/>
          </a:bodyPr>
          <a:lstStyle>
            <a:lvl1pPr marL="342900" lvl="0" indent="-257175" algn="l">
              <a:spcBef>
                <a:spcPts val="270"/>
              </a:spcBef>
              <a:spcAft>
                <a:spcPts val="0"/>
              </a:spcAft>
              <a:buClr>
                <a:schemeClr val="dk1"/>
              </a:buClr>
              <a:buSzPts val="1800"/>
              <a:buChar char="•"/>
              <a:defRPr/>
            </a:lvl1pPr>
            <a:lvl2pPr marL="685800" lvl="1" indent="-257175" algn="l">
              <a:spcBef>
                <a:spcPts val="270"/>
              </a:spcBef>
              <a:spcAft>
                <a:spcPts val="0"/>
              </a:spcAft>
              <a:buClr>
                <a:schemeClr val="dk1"/>
              </a:buClr>
              <a:buSzPts val="1800"/>
              <a:buChar char="•"/>
              <a:defRPr/>
            </a:lvl2pPr>
            <a:lvl3pPr marL="1028700" lvl="2" indent="-257175" algn="l">
              <a:spcBef>
                <a:spcPts val="270"/>
              </a:spcBef>
              <a:spcAft>
                <a:spcPts val="0"/>
              </a:spcAft>
              <a:buClr>
                <a:schemeClr val="dk1"/>
              </a:buClr>
              <a:buSzPts val="1800"/>
              <a:buChar char="•"/>
              <a:defRPr/>
            </a:lvl3pPr>
            <a:lvl4pPr marL="1371600" lvl="3" indent="-257175" algn="l">
              <a:spcBef>
                <a:spcPts val="270"/>
              </a:spcBef>
              <a:spcAft>
                <a:spcPts val="0"/>
              </a:spcAft>
              <a:buClr>
                <a:schemeClr val="dk1"/>
              </a:buClr>
              <a:buSzPts val="1800"/>
              <a:buChar char="•"/>
              <a:defRPr/>
            </a:lvl4pPr>
            <a:lvl5pPr marL="1714500" lvl="4" indent="-257175" algn="l">
              <a:spcBef>
                <a:spcPts val="270"/>
              </a:spcBef>
              <a:spcAft>
                <a:spcPts val="0"/>
              </a:spcAft>
              <a:buClr>
                <a:schemeClr val="dk1"/>
              </a:buClr>
              <a:buSzPts val="1800"/>
              <a:buChar char="•"/>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
        <p:nvSpPr>
          <p:cNvPr id="44" name="Google Shape;44;p120"/>
          <p:cNvSpPr txBox="1">
            <a:spLocks noGrp="1"/>
          </p:cNvSpPr>
          <p:nvPr>
            <p:ph type="title"/>
          </p:nvPr>
        </p:nvSpPr>
        <p:spPr>
          <a:xfrm>
            <a:off x="393576" y="131823"/>
            <a:ext cx="8750424" cy="8509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120"/>
          <p:cNvSpPr txBox="1">
            <a:spLocks noGrp="1"/>
          </p:cNvSpPr>
          <p:nvPr>
            <p:ph type="sldNum" idx="12"/>
          </p:nvPr>
        </p:nvSpPr>
        <p:spPr>
          <a:xfrm>
            <a:off x="6457950" y="6356352"/>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000000"/>
                </a:solidFill>
                <a:latin typeface="Calibri"/>
                <a:ea typeface="Calibri"/>
                <a:cs typeface="Calibri"/>
                <a:sym typeface="Calibri"/>
              </a:defRPr>
            </a:lvl1pPr>
            <a:lvl2pPr marL="0" marR="0" lvl="1" indent="0" algn="r" rtl="0">
              <a:spcBef>
                <a:spcPts val="0"/>
              </a:spcBef>
              <a:buNone/>
              <a:defRPr sz="900">
                <a:solidFill>
                  <a:srgbClr val="000000"/>
                </a:solidFill>
                <a:latin typeface="Calibri"/>
                <a:ea typeface="Calibri"/>
                <a:cs typeface="Calibri"/>
                <a:sym typeface="Calibri"/>
              </a:defRPr>
            </a:lvl2pPr>
            <a:lvl3pPr marL="0" marR="0" lvl="2" indent="0" algn="r" rtl="0">
              <a:spcBef>
                <a:spcPts val="0"/>
              </a:spcBef>
              <a:buNone/>
              <a:defRPr sz="900">
                <a:solidFill>
                  <a:srgbClr val="000000"/>
                </a:solidFill>
                <a:latin typeface="Calibri"/>
                <a:ea typeface="Calibri"/>
                <a:cs typeface="Calibri"/>
                <a:sym typeface="Calibri"/>
              </a:defRPr>
            </a:lvl3pPr>
            <a:lvl4pPr marL="0" marR="0" lvl="3" indent="0" algn="r" rtl="0">
              <a:spcBef>
                <a:spcPts val="0"/>
              </a:spcBef>
              <a:buNone/>
              <a:defRPr sz="900">
                <a:solidFill>
                  <a:srgbClr val="000000"/>
                </a:solidFill>
                <a:latin typeface="Calibri"/>
                <a:ea typeface="Calibri"/>
                <a:cs typeface="Calibri"/>
                <a:sym typeface="Calibri"/>
              </a:defRPr>
            </a:lvl4pPr>
            <a:lvl5pPr marL="0" marR="0" lvl="4" indent="0" algn="r" rtl="0">
              <a:spcBef>
                <a:spcPts val="0"/>
              </a:spcBef>
              <a:buNone/>
              <a:defRPr sz="900">
                <a:solidFill>
                  <a:srgbClr val="000000"/>
                </a:solidFill>
                <a:latin typeface="Calibri"/>
                <a:ea typeface="Calibri"/>
                <a:cs typeface="Calibri"/>
                <a:sym typeface="Calibri"/>
              </a:defRPr>
            </a:lvl5pPr>
            <a:lvl6pPr marL="0" marR="0" lvl="5" indent="0" algn="r" rtl="0">
              <a:spcBef>
                <a:spcPts val="0"/>
              </a:spcBef>
              <a:buNone/>
              <a:defRPr sz="900">
                <a:solidFill>
                  <a:srgbClr val="000000"/>
                </a:solidFill>
                <a:latin typeface="Calibri"/>
                <a:ea typeface="Calibri"/>
                <a:cs typeface="Calibri"/>
                <a:sym typeface="Calibri"/>
              </a:defRPr>
            </a:lvl6pPr>
            <a:lvl7pPr marL="0" marR="0" lvl="6" indent="0" algn="r" rtl="0">
              <a:spcBef>
                <a:spcPts val="0"/>
              </a:spcBef>
              <a:buNone/>
              <a:defRPr sz="900">
                <a:solidFill>
                  <a:srgbClr val="000000"/>
                </a:solidFill>
                <a:latin typeface="Calibri"/>
                <a:ea typeface="Calibri"/>
                <a:cs typeface="Calibri"/>
                <a:sym typeface="Calibri"/>
              </a:defRPr>
            </a:lvl7pPr>
            <a:lvl8pPr marL="0" marR="0" lvl="7" indent="0" algn="r" rtl="0">
              <a:spcBef>
                <a:spcPts val="0"/>
              </a:spcBef>
              <a:buNone/>
              <a:defRPr sz="900">
                <a:solidFill>
                  <a:srgbClr val="000000"/>
                </a:solidFill>
                <a:latin typeface="Calibri"/>
                <a:ea typeface="Calibri"/>
                <a:cs typeface="Calibri"/>
                <a:sym typeface="Calibri"/>
              </a:defRPr>
            </a:lvl8pPr>
            <a:lvl9pPr marL="0" marR="0" lvl="8" indent="0" algn="r" rtl="0">
              <a:spcBef>
                <a:spcPts val="0"/>
              </a:spcBef>
              <a:buNone/>
              <a:defRPr sz="900">
                <a:solidFill>
                  <a:srgbClr val="000000"/>
                </a:solidFill>
                <a:latin typeface="Calibri"/>
                <a:ea typeface="Calibri"/>
                <a:cs typeface="Calibri"/>
                <a:sym typeface="Calibri"/>
              </a:defRPr>
            </a:lvl9pPr>
          </a:lstStyle>
          <a:p>
            <a:fld id="{00000000-1234-1234-1234-123412341234}" type="slidenum">
              <a:rPr lang="en-US" smtClean="0"/>
              <a:pPr/>
              <a:t>‹#›</a:t>
            </a:fld>
            <a:endParaRPr lang="en-US"/>
          </a:p>
        </p:txBody>
      </p:sp>
    </p:spTree>
    <p:custDataLst>
      <p:tags r:id="rId1"/>
    </p:custDataLst>
    <p:extLst>
      <p:ext uri="{BB962C8B-B14F-4D97-AF65-F5344CB8AC3E}">
        <p14:creationId xmlns:p14="http://schemas.microsoft.com/office/powerpoint/2010/main" val="347997951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odule Cover" type="secHead">
  <p:cSld name="Module Cover">
    <p:spTree>
      <p:nvGrpSpPr>
        <p:cNvPr id="1" name="Shape 46"/>
        <p:cNvGrpSpPr/>
        <p:nvPr/>
      </p:nvGrpSpPr>
      <p:grpSpPr>
        <a:xfrm>
          <a:off x="0" y="0"/>
          <a:ext cx="0" cy="0"/>
          <a:chOff x="0" y="0"/>
          <a:chExt cx="0" cy="0"/>
        </a:xfrm>
      </p:grpSpPr>
      <p:sp>
        <p:nvSpPr>
          <p:cNvPr id="47" name="Google Shape;47;p121"/>
          <p:cNvSpPr txBox="1">
            <a:spLocks noGrp="1"/>
          </p:cNvSpPr>
          <p:nvPr>
            <p:ph type="body" idx="1"/>
          </p:nvPr>
        </p:nvSpPr>
        <p:spPr>
          <a:xfrm>
            <a:off x="393192" y="3044952"/>
            <a:ext cx="8348472" cy="457200"/>
          </a:xfrm>
          <a:prstGeom prst="rect">
            <a:avLst/>
          </a:prstGeom>
          <a:noFill/>
          <a:ln>
            <a:noFill/>
          </a:ln>
        </p:spPr>
        <p:txBody>
          <a:bodyPr spcFirstLastPara="1" wrap="square" lIns="91425" tIns="45700" rIns="91425" bIns="45700" anchor="t" anchorCtr="0">
            <a:noAutofit/>
          </a:bodyPr>
          <a:lstStyle>
            <a:lvl1pPr marL="342900" lvl="0" indent="-171450" algn="l">
              <a:spcBef>
                <a:spcPts val="420"/>
              </a:spcBef>
              <a:spcAft>
                <a:spcPts val="0"/>
              </a:spcAft>
              <a:buClr>
                <a:srgbClr val="000000"/>
              </a:buClr>
              <a:buSzPts val="2800"/>
              <a:buNone/>
              <a:defRPr sz="2100">
                <a:solidFill>
                  <a:srgbClr val="000000"/>
                </a:solidFill>
                <a:latin typeface="Arial"/>
                <a:ea typeface="Arial"/>
                <a:cs typeface="Arial"/>
                <a:sym typeface="Arial"/>
              </a:defRPr>
            </a:lvl1pPr>
            <a:lvl2pPr marL="685800" lvl="1" indent="-171450" algn="l">
              <a:spcBef>
                <a:spcPts val="300"/>
              </a:spcBef>
              <a:spcAft>
                <a:spcPts val="0"/>
              </a:spcAft>
              <a:buClr>
                <a:srgbClr val="888888"/>
              </a:buClr>
              <a:buSzPts val="2000"/>
              <a:buNone/>
              <a:defRPr sz="1500">
                <a:solidFill>
                  <a:srgbClr val="888888"/>
                </a:solidFill>
              </a:defRPr>
            </a:lvl2pPr>
            <a:lvl3pPr marL="1028700" lvl="2" indent="-171450" algn="l">
              <a:spcBef>
                <a:spcPts val="270"/>
              </a:spcBef>
              <a:spcAft>
                <a:spcPts val="0"/>
              </a:spcAft>
              <a:buClr>
                <a:srgbClr val="888888"/>
              </a:buClr>
              <a:buSzPts val="1800"/>
              <a:buNone/>
              <a:defRPr sz="1350">
                <a:solidFill>
                  <a:srgbClr val="888888"/>
                </a:solidFill>
              </a:defRPr>
            </a:lvl3pPr>
            <a:lvl4pPr marL="1371600" lvl="3" indent="-171450" algn="l">
              <a:spcBef>
                <a:spcPts val="240"/>
              </a:spcBef>
              <a:spcAft>
                <a:spcPts val="0"/>
              </a:spcAft>
              <a:buClr>
                <a:srgbClr val="888888"/>
              </a:buClr>
              <a:buSzPts val="1600"/>
              <a:buNone/>
              <a:defRPr sz="1200">
                <a:solidFill>
                  <a:srgbClr val="888888"/>
                </a:solidFill>
              </a:defRPr>
            </a:lvl4pPr>
            <a:lvl5pPr marL="1714500" lvl="4" indent="-171450" algn="l">
              <a:spcBef>
                <a:spcPts val="240"/>
              </a:spcBef>
              <a:spcAft>
                <a:spcPts val="0"/>
              </a:spcAft>
              <a:buClr>
                <a:srgbClr val="888888"/>
              </a:buClr>
              <a:buSzPts val="1600"/>
              <a:buNone/>
              <a:defRPr sz="1200">
                <a:solidFill>
                  <a:srgbClr val="888888"/>
                </a:solidFill>
              </a:defRPr>
            </a:lvl5pPr>
            <a:lvl6pPr marL="2057400" lvl="5" indent="-171450" algn="l">
              <a:spcBef>
                <a:spcPts val="240"/>
              </a:spcBef>
              <a:spcAft>
                <a:spcPts val="0"/>
              </a:spcAft>
              <a:buClr>
                <a:srgbClr val="888888"/>
              </a:buClr>
              <a:buSzPts val="1600"/>
              <a:buNone/>
              <a:defRPr sz="1200">
                <a:solidFill>
                  <a:srgbClr val="888888"/>
                </a:solidFill>
              </a:defRPr>
            </a:lvl6pPr>
            <a:lvl7pPr marL="2400300" lvl="6" indent="-171450" algn="l">
              <a:spcBef>
                <a:spcPts val="240"/>
              </a:spcBef>
              <a:spcAft>
                <a:spcPts val="0"/>
              </a:spcAft>
              <a:buClr>
                <a:srgbClr val="888888"/>
              </a:buClr>
              <a:buSzPts val="1600"/>
              <a:buNone/>
              <a:defRPr sz="1200">
                <a:solidFill>
                  <a:srgbClr val="888888"/>
                </a:solidFill>
              </a:defRPr>
            </a:lvl7pPr>
            <a:lvl8pPr marL="2743200" lvl="7" indent="-171450" algn="l">
              <a:spcBef>
                <a:spcPts val="240"/>
              </a:spcBef>
              <a:spcAft>
                <a:spcPts val="0"/>
              </a:spcAft>
              <a:buClr>
                <a:srgbClr val="888888"/>
              </a:buClr>
              <a:buSzPts val="1600"/>
              <a:buNone/>
              <a:defRPr sz="1200">
                <a:solidFill>
                  <a:srgbClr val="888888"/>
                </a:solidFill>
              </a:defRPr>
            </a:lvl8pPr>
            <a:lvl9pPr marL="3086100" lvl="8" indent="-171450" algn="l">
              <a:spcBef>
                <a:spcPts val="240"/>
              </a:spcBef>
              <a:spcAft>
                <a:spcPts val="0"/>
              </a:spcAft>
              <a:buClr>
                <a:srgbClr val="888888"/>
              </a:buClr>
              <a:buSzPts val="1600"/>
              <a:buNone/>
              <a:defRPr sz="1200">
                <a:solidFill>
                  <a:srgbClr val="888888"/>
                </a:solidFill>
              </a:defRPr>
            </a:lvl9pPr>
          </a:lstStyle>
          <a:p>
            <a:endParaRPr/>
          </a:p>
        </p:txBody>
      </p:sp>
      <p:sp>
        <p:nvSpPr>
          <p:cNvPr id="48" name="Google Shape;48;p121"/>
          <p:cNvSpPr txBox="1">
            <a:spLocks noGrp="1"/>
          </p:cNvSpPr>
          <p:nvPr>
            <p:ph type="title"/>
          </p:nvPr>
        </p:nvSpPr>
        <p:spPr>
          <a:xfrm>
            <a:off x="393192" y="2121408"/>
            <a:ext cx="8366760" cy="749808"/>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000000"/>
              </a:buClr>
              <a:buSzPts val="4000"/>
              <a:buFont typeface="Arial Black"/>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121"/>
          <p:cNvSpPr txBox="1">
            <a:spLocks noGrp="1"/>
          </p:cNvSpPr>
          <p:nvPr>
            <p:ph type="sldNum" idx="12"/>
          </p:nvPr>
        </p:nvSpPr>
        <p:spPr>
          <a:xfrm>
            <a:off x="6457950" y="6356352"/>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000000"/>
                </a:solidFill>
                <a:latin typeface="Calibri"/>
                <a:ea typeface="Calibri"/>
                <a:cs typeface="Calibri"/>
                <a:sym typeface="Calibri"/>
              </a:defRPr>
            </a:lvl1pPr>
            <a:lvl2pPr marL="0" marR="0" lvl="1" indent="0" algn="r" rtl="0">
              <a:spcBef>
                <a:spcPts val="0"/>
              </a:spcBef>
              <a:buNone/>
              <a:defRPr sz="900">
                <a:solidFill>
                  <a:srgbClr val="000000"/>
                </a:solidFill>
                <a:latin typeface="Calibri"/>
                <a:ea typeface="Calibri"/>
                <a:cs typeface="Calibri"/>
                <a:sym typeface="Calibri"/>
              </a:defRPr>
            </a:lvl2pPr>
            <a:lvl3pPr marL="0" marR="0" lvl="2" indent="0" algn="r" rtl="0">
              <a:spcBef>
                <a:spcPts val="0"/>
              </a:spcBef>
              <a:buNone/>
              <a:defRPr sz="900">
                <a:solidFill>
                  <a:srgbClr val="000000"/>
                </a:solidFill>
                <a:latin typeface="Calibri"/>
                <a:ea typeface="Calibri"/>
                <a:cs typeface="Calibri"/>
                <a:sym typeface="Calibri"/>
              </a:defRPr>
            </a:lvl3pPr>
            <a:lvl4pPr marL="0" marR="0" lvl="3" indent="0" algn="r" rtl="0">
              <a:spcBef>
                <a:spcPts val="0"/>
              </a:spcBef>
              <a:buNone/>
              <a:defRPr sz="900">
                <a:solidFill>
                  <a:srgbClr val="000000"/>
                </a:solidFill>
                <a:latin typeface="Calibri"/>
                <a:ea typeface="Calibri"/>
                <a:cs typeface="Calibri"/>
                <a:sym typeface="Calibri"/>
              </a:defRPr>
            </a:lvl4pPr>
            <a:lvl5pPr marL="0" marR="0" lvl="4" indent="0" algn="r" rtl="0">
              <a:spcBef>
                <a:spcPts val="0"/>
              </a:spcBef>
              <a:buNone/>
              <a:defRPr sz="900">
                <a:solidFill>
                  <a:srgbClr val="000000"/>
                </a:solidFill>
                <a:latin typeface="Calibri"/>
                <a:ea typeface="Calibri"/>
                <a:cs typeface="Calibri"/>
                <a:sym typeface="Calibri"/>
              </a:defRPr>
            </a:lvl5pPr>
            <a:lvl6pPr marL="0" marR="0" lvl="5" indent="0" algn="r" rtl="0">
              <a:spcBef>
                <a:spcPts val="0"/>
              </a:spcBef>
              <a:buNone/>
              <a:defRPr sz="900">
                <a:solidFill>
                  <a:srgbClr val="000000"/>
                </a:solidFill>
                <a:latin typeface="Calibri"/>
                <a:ea typeface="Calibri"/>
                <a:cs typeface="Calibri"/>
                <a:sym typeface="Calibri"/>
              </a:defRPr>
            </a:lvl6pPr>
            <a:lvl7pPr marL="0" marR="0" lvl="6" indent="0" algn="r" rtl="0">
              <a:spcBef>
                <a:spcPts val="0"/>
              </a:spcBef>
              <a:buNone/>
              <a:defRPr sz="900">
                <a:solidFill>
                  <a:srgbClr val="000000"/>
                </a:solidFill>
                <a:latin typeface="Calibri"/>
                <a:ea typeface="Calibri"/>
                <a:cs typeface="Calibri"/>
                <a:sym typeface="Calibri"/>
              </a:defRPr>
            </a:lvl7pPr>
            <a:lvl8pPr marL="0" marR="0" lvl="7" indent="0" algn="r" rtl="0">
              <a:spcBef>
                <a:spcPts val="0"/>
              </a:spcBef>
              <a:buNone/>
              <a:defRPr sz="900">
                <a:solidFill>
                  <a:srgbClr val="000000"/>
                </a:solidFill>
                <a:latin typeface="Calibri"/>
                <a:ea typeface="Calibri"/>
                <a:cs typeface="Calibri"/>
                <a:sym typeface="Calibri"/>
              </a:defRPr>
            </a:lvl8pPr>
            <a:lvl9pPr marL="0" marR="0" lvl="8" indent="0" algn="r" rtl="0">
              <a:spcBef>
                <a:spcPts val="0"/>
              </a:spcBef>
              <a:buNone/>
              <a:defRPr sz="900">
                <a:solidFill>
                  <a:srgbClr val="000000"/>
                </a:solidFill>
                <a:latin typeface="Calibri"/>
                <a:ea typeface="Calibri"/>
                <a:cs typeface="Calibri"/>
                <a:sym typeface="Calibri"/>
              </a:defRPr>
            </a:lvl9pPr>
          </a:lstStyle>
          <a:p>
            <a:fld id="{00000000-1234-1234-1234-123412341234}" type="slidenum">
              <a:rPr lang="en-US" smtClean="0"/>
              <a:pPr/>
              <a:t>‹#›</a:t>
            </a:fld>
            <a:endParaRPr lang="en-US"/>
          </a:p>
        </p:txBody>
      </p:sp>
    </p:spTree>
    <p:custDataLst>
      <p:tags r:id="rId1"/>
    </p:custDataLst>
    <p:extLst>
      <p:ext uri="{BB962C8B-B14F-4D97-AF65-F5344CB8AC3E}">
        <p14:creationId xmlns:p14="http://schemas.microsoft.com/office/powerpoint/2010/main" val="418941583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Asymmetrical" type="twoObj">
  <p:cSld name="Two Content Asymmetrical">
    <p:spTree>
      <p:nvGrpSpPr>
        <p:cNvPr id="1" name="Shape 50"/>
        <p:cNvGrpSpPr/>
        <p:nvPr/>
      </p:nvGrpSpPr>
      <p:grpSpPr>
        <a:xfrm>
          <a:off x="0" y="0"/>
          <a:ext cx="0" cy="0"/>
          <a:chOff x="0" y="0"/>
          <a:chExt cx="0" cy="0"/>
        </a:xfrm>
      </p:grpSpPr>
      <p:sp>
        <p:nvSpPr>
          <p:cNvPr id="51" name="Google Shape;51;p122"/>
          <p:cNvSpPr txBox="1">
            <a:spLocks noGrp="1"/>
          </p:cNvSpPr>
          <p:nvPr>
            <p:ph type="body" idx="1"/>
          </p:nvPr>
        </p:nvSpPr>
        <p:spPr>
          <a:xfrm>
            <a:off x="2888344" y="1371600"/>
            <a:ext cx="5816745" cy="4800600"/>
          </a:xfrm>
          <a:prstGeom prst="rect">
            <a:avLst/>
          </a:prstGeom>
          <a:noFill/>
          <a:ln>
            <a:noFill/>
          </a:ln>
        </p:spPr>
        <p:txBody>
          <a:bodyPr spcFirstLastPara="1" wrap="square" lIns="91425" tIns="45700" rIns="91425" bIns="45700" anchor="t" anchorCtr="0">
            <a:normAutofit/>
          </a:bodyPr>
          <a:lstStyle>
            <a:lvl1pPr marL="342900" lvl="0" indent="-257175" algn="l">
              <a:spcBef>
                <a:spcPts val="270"/>
              </a:spcBef>
              <a:spcAft>
                <a:spcPts val="0"/>
              </a:spcAft>
              <a:buClr>
                <a:schemeClr val="dk1"/>
              </a:buClr>
              <a:buSzPts val="1800"/>
              <a:buChar char="•"/>
              <a:defRPr/>
            </a:lvl1pPr>
            <a:lvl2pPr marL="685800" lvl="1" indent="-257175" algn="l">
              <a:spcBef>
                <a:spcPts val="270"/>
              </a:spcBef>
              <a:spcAft>
                <a:spcPts val="0"/>
              </a:spcAft>
              <a:buClr>
                <a:schemeClr val="dk1"/>
              </a:buClr>
              <a:buSzPts val="1800"/>
              <a:buChar char="•"/>
              <a:defRPr/>
            </a:lvl2pPr>
            <a:lvl3pPr marL="1028700" lvl="2" indent="-257175" algn="l">
              <a:spcBef>
                <a:spcPts val="270"/>
              </a:spcBef>
              <a:spcAft>
                <a:spcPts val="0"/>
              </a:spcAft>
              <a:buClr>
                <a:schemeClr val="dk1"/>
              </a:buClr>
              <a:buSzPts val="1800"/>
              <a:buChar char="•"/>
              <a:defRPr/>
            </a:lvl3pPr>
            <a:lvl4pPr marL="1371600" lvl="3" indent="-257175" algn="l">
              <a:spcBef>
                <a:spcPts val="270"/>
              </a:spcBef>
              <a:spcAft>
                <a:spcPts val="0"/>
              </a:spcAft>
              <a:buClr>
                <a:schemeClr val="dk1"/>
              </a:buClr>
              <a:buSzPts val="1800"/>
              <a:buChar char="•"/>
              <a:defRPr/>
            </a:lvl4pPr>
            <a:lvl5pPr marL="1714500" lvl="4" indent="-257175" algn="l">
              <a:spcBef>
                <a:spcPts val="270"/>
              </a:spcBef>
              <a:spcAft>
                <a:spcPts val="0"/>
              </a:spcAft>
              <a:buClr>
                <a:schemeClr val="dk1"/>
              </a:buClr>
              <a:buSzPts val="1800"/>
              <a:buChar char="•"/>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
        <p:nvSpPr>
          <p:cNvPr id="52" name="Google Shape;52;p122"/>
          <p:cNvSpPr txBox="1">
            <a:spLocks noGrp="1"/>
          </p:cNvSpPr>
          <p:nvPr>
            <p:ph type="body" idx="2"/>
          </p:nvPr>
        </p:nvSpPr>
        <p:spPr>
          <a:xfrm>
            <a:off x="475488" y="1371600"/>
            <a:ext cx="2267712" cy="4800600"/>
          </a:xfrm>
          <a:prstGeom prst="rect">
            <a:avLst/>
          </a:prstGeom>
          <a:noFill/>
          <a:ln>
            <a:noFill/>
          </a:ln>
        </p:spPr>
        <p:txBody>
          <a:bodyPr spcFirstLastPara="1" wrap="square" lIns="91425" tIns="45700" rIns="91425" bIns="45700" anchor="t" anchorCtr="0">
            <a:normAutofit/>
          </a:bodyPr>
          <a:lstStyle>
            <a:lvl1pPr marL="342900" lvl="0" indent="-257175" algn="l">
              <a:spcBef>
                <a:spcPts val="270"/>
              </a:spcBef>
              <a:spcAft>
                <a:spcPts val="0"/>
              </a:spcAft>
              <a:buClr>
                <a:schemeClr val="dk1"/>
              </a:buClr>
              <a:buSzPts val="1800"/>
              <a:buChar char="•"/>
              <a:defRPr/>
            </a:lvl1pPr>
            <a:lvl2pPr marL="685800" lvl="1" indent="-257175" algn="l">
              <a:spcBef>
                <a:spcPts val="270"/>
              </a:spcBef>
              <a:spcAft>
                <a:spcPts val="0"/>
              </a:spcAft>
              <a:buClr>
                <a:schemeClr val="dk1"/>
              </a:buClr>
              <a:buSzPts val="1800"/>
              <a:buChar char="•"/>
              <a:defRPr/>
            </a:lvl2pPr>
            <a:lvl3pPr marL="1028700" lvl="2" indent="-257175" algn="l">
              <a:spcBef>
                <a:spcPts val="270"/>
              </a:spcBef>
              <a:spcAft>
                <a:spcPts val="0"/>
              </a:spcAft>
              <a:buClr>
                <a:schemeClr val="dk1"/>
              </a:buClr>
              <a:buSzPts val="1800"/>
              <a:buChar char="•"/>
              <a:defRPr/>
            </a:lvl3pPr>
            <a:lvl4pPr marL="1371600" lvl="3" indent="-257175" algn="l">
              <a:spcBef>
                <a:spcPts val="270"/>
              </a:spcBef>
              <a:spcAft>
                <a:spcPts val="0"/>
              </a:spcAft>
              <a:buClr>
                <a:schemeClr val="dk1"/>
              </a:buClr>
              <a:buSzPts val="1800"/>
              <a:buChar char="•"/>
              <a:defRPr/>
            </a:lvl4pPr>
            <a:lvl5pPr marL="1714500" lvl="4" indent="-257175" algn="l">
              <a:spcBef>
                <a:spcPts val="270"/>
              </a:spcBef>
              <a:spcAft>
                <a:spcPts val="0"/>
              </a:spcAft>
              <a:buClr>
                <a:schemeClr val="dk1"/>
              </a:buClr>
              <a:buSzPts val="1800"/>
              <a:buChar char="•"/>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
        <p:nvSpPr>
          <p:cNvPr id="53" name="Google Shape;53;p122"/>
          <p:cNvSpPr txBox="1">
            <a:spLocks noGrp="1"/>
          </p:cNvSpPr>
          <p:nvPr>
            <p:ph type="title"/>
          </p:nvPr>
        </p:nvSpPr>
        <p:spPr>
          <a:xfrm>
            <a:off x="393576" y="131823"/>
            <a:ext cx="8750424" cy="8509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122"/>
          <p:cNvSpPr txBox="1">
            <a:spLocks noGrp="1"/>
          </p:cNvSpPr>
          <p:nvPr>
            <p:ph type="sldNum" idx="12"/>
          </p:nvPr>
        </p:nvSpPr>
        <p:spPr>
          <a:xfrm>
            <a:off x="6457950" y="6356352"/>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000000"/>
                </a:solidFill>
                <a:latin typeface="Calibri"/>
                <a:ea typeface="Calibri"/>
                <a:cs typeface="Calibri"/>
                <a:sym typeface="Calibri"/>
              </a:defRPr>
            </a:lvl1pPr>
            <a:lvl2pPr marL="0" marR="0" lvl="1" indent="0" algn="r" rtl="0">
              <a:spcBef>
                <a:spcPts val="0"/>
              </a:spcBef>
              <a:buNone/>
              <a:defRPr sz="900">
                <a:solidFill>
                  <a:srgbClr val="000000"/>
                </a:solidFill>
                <a:latin typeface="Calibri"/>
                <a:ea typeface="Calibri"/>
                <a:cs typeface="Calibri"/>
                <a:sym typeface="Calibri"/>
              </a:defRPr>
            </a:lvl2pPr>
            <a:lvl3pPr marL="0" marR="0" lvl="2" indent="0" algn="r" rtl="0">
              <a:spcBef>
                <a:spcPts val="0"/>
              </a:spcBef>
              <a:buNone/>
              <a:defRPr sz="900">
                <a:solidFill>
                  <a:srgbClr val="000000"/>
                </a:solidFill>
                <a:latin typeface="Calibri"/>
                <a:ea typeface="Calibri"/>
                <a:cs typeface="Calibri"/>
                <a:sym typeface="Calibri"/>
              </a:defRPr>
            </a:lvl3pPr>
            <a:lvl4pPr marL="0" marR="0" lvl="3" indent="0" algn="r" rtl="0">
              <a:spcBef>
                <a:spcPts val="0"/>
              </a:spcBef>
              <a:buNone/>
              <a:defRPr sz="900">
                <a:solidFill>
                  <a:srgbClr val="000000"/>
                </a:solidFill>
                <a:latin typeface="Calibri"/>
                <a:ea typeface="Calibri"/>
                <a:cs typeface="Calibri"/>
                <a:sym typeface="Calibri"/>
              </a:defRPr>
            </a:lvl4pPr>
            <a:lvl5pPr marL="0" marR="0" lvl="4" indent="0" algn="r" rtl="0">
              <a:spcBef>
                <a:spcPts val="0"/>
              </a:spcBef>
              <a:buNone/>
              <a:defRPr sz="900">
                <a:solidFill>
                  <a:srgbClr val="000000"/>
                </a:solidFill>
                <a:latin typeface="Calibri"/>
                <a:ea typeface="Calibri"/>
                <a:cs typeface="Calibri"/>
                <a:sym typeface="Calibri"/>
              </a:defRPr>
            </a:lvl5pPr>
            <a:lvl6pPr marL="0" marR="0" lvl="5" indent="0" algn="r" rtl="0">
              <a:spcBef>
                <a:spcPts val="0"/>
              </a:spcBef>
              <a:buNone/>
              <a:defRPr sz="900">
                <a:solidFill>
                  <a:srgbClr val="000000"/>
                </a:solidFill>
                <a:latin typeface="Calibri"/>
                <a:ea typeface="Calibri"/>
                <a:cs typeface="Calibri"/>
                <a:sym typeface="Calibri"/>
              </a:defRPr>
            </a:lvl6pPr>
            <a:lvl7pPr marL="0" marR="0" lvl="6" indent="0" algn="r" rtl="0">
              <a:spcBef>
                <a:spcPts val="0"/>
              </a:spcBef>
              <a:buNone/>
              <a:defRPr sz="900">
                <a:solidFill>
                  <a:srgbClr val="000000"/>
                </a:solidFill>
                <a:latin typeface="Calibri"/>
                <a:ea typeface="Calibri"/>
                <a:cs typeface="Calibri"/>
                <a:sym typeface="Calibri"/>
              </a:defRPr>
            </a:lvl7pPr>
            <a:lvl8pPr marL="0" marR="0" lvl="7" indent="0" algn="r" rtl="0">
              <a:spcBef>
                <a:spcPts val="0"/>
              </a:spcBef>
              <a:buNone/>
              <a:defRPr sz="900">
                <a:solidFill>
                  <a:srgbClr val="000000"/>
                </a:solidFill>
                <a:latin typeface="Calibri"/>
                <a:ea typeface="Calibri"/>
                <a:cs typeface="Calibri"/>
                <a:sym typeface="Calibri"/>
              </a:defRPr>
            </a:lvl8pPr>
            <a:lvl9pPr marL="0" marR="0" lvl="8" indent="0" algn="r" rtl="0">
              <a:spcBef>
                <a:spcPts val="0"/>
              </a:spcBef>
              <a:buNone/>
              <a:defRPr sz="900">
                <a:solidFill>
                  <a:srgbClr val="000000"/>
                </a:solidFill>
                <a:latin typeface="Calibri"/>
                <a:ea typeface="Calibri"/>
                <a:cs typeface="Calibri"/>
                <a:sym typeface="Calibri"/>
              </a:defRPr>
            </a:lvl9pPr>
          </a:lstStyle>
          <a:p>
            <a:fld id="{00000000-1234-1234-1234-123412341234}" type="slidenum">
              <a:rPr lang="en-US" smtClean="0"/>
              <a:pPr/>
              <a:t>‹#›</a:t>
            </a:fld>
            <a:endParaRPr lang="en-US"/>
          </a:p>
        </p:txBody>
      </p:sp>
    </p:spTree>
    <p:custDataLst>
      <p:tags r:id="rId1"/>
    </p:custDataLst>
    <p:extLst>
      <p:ext uri="{BB962C8B-B14F-4D97-AF65-F5344CB8AC3E}">
        <p14:creationId xmlns:p14="http://schemas.microsoft.com/office/powerpoint/2010/main" val="66328724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5"/>
        <p:cNvGrpSpPr/>
        <p:nvPr/>
      </p:nvGrpSpPr>
      <p:grpSpPr>
        <a:xfrm>
          <a:off x="0" y="0"/>
          <a:ext cx="0" cy="0"/>
          <a:chOff x="0" y="0"/>
          <a:chExt cx="0" cy="0"/>
        </a:xfrm>
      </p:grpSpPr>
      <p:sp>
        <p:nvSpPr>
          <p:cNvPr id="66" name="Google Shape;66;p126"/>
          <p:cNvSpPr txBox="1">
            <a:spLocks noGrp="1"/>
          </p:cNvSpPr>
          <p:nvPr>
            <p:ph type="body" idx="1"/>
          </p:nvPr>
        </p:nvSpPr>
        <p:spPr>
          <a:xfrm>
            <a:off x="316992" y="1064526"/>
            <a:ext cx="8705088" cy="5189971"/>
          </a:xfrm>
          <a:prstGeom prst="rect">
            <a:avLst/>
          </a:prstGeom>
          <a:noFill/>
          <a:ln>
            <a:noFill/>
          </a:ln>
        </p:spPr>
        <p:txBody>
          <a:bodyPr spcFirstLastPara="1" wrap="square" lIns="91425" tIns="45700" rIns="91425" bIns="45700" anchor="t" anchorCtr="0">
            <a:normAutofit/>
          </a:bodyPr>
          <a:lstStyle>
            <a:lvl1pPr marL="342900" lvl="0" indent="-323850" algn="l">
              <a:spcBef>
                <a:spcPts val="480"/>
              </a:spcBef>
              <a:spcAft>
                <a:spcPts val="0"/>
              </a:spcAft>
              <a:buClr>
                <a:srgbClr val="1F497D"/>
              </a:buClr>
              <a:buSzPts val="3200"/>
              <a:buFont typeface="Arial"/>
              <a:buChar char="•"/>
              <a:defRPr/>
            </a:lvl1pPr>
            <a:lvl2pPr marL="685800" lvl="1" indent="-257175" algn="l">
              <a:spcBef>
                <a:spcPts val="270"/>
              </a:spcBef>
              <a:spcAft>
                <a:spcPts val="0"/>
              </a:spcAft>
              <a:buClr>
                <a:schemeClr val="dk1"/>
              </a:buClr>
              <a:buSzPts val="1800"/>
              <a:buChar char="•"/>
              <a:defRPr/>
            </a:lvl2pPr>
            <a:lvl3pPr marL="1028700" lvl="2" indent="-257175" algn="l">
              <a:spcBef>
                <a:spcPts val="270"/>
              </a:spcBef>
              <a:spcAft>
                <a:spcPts val="0"/>
              </a:spcAft>
              <a:buClr>
                <a:schemeClr val="dk1"/>
              </a:buClr>
              <a:buSzPts val="1800"/>
              <a:buChar char="•"/>
              <a:defRPr/>
            </a:lvl3pPr>
            <a:lvl4pPr marL="1371600" lvl="3" indent="-257175" algn="l">
              <a:spcBef>
                <a:spcPts val="270"/>
              </a:spcBef>
              <a:spcAft>
                <a:spcPts val="0"/>
              </a:spcAft>
              <a:buClr>
                <a:schemeClr val="dk1"/>
              </a:buClr>
              <a:buSzPts val="1800"/>
              <a:buChar char="•"/>
              <a:defRPr/>
            </a:lvl4pPr>
            <a:lvl5pPr marL="1714500" lvl="4" indent="-257175" algn="l">
              <a:spcBef>
                <a:spcPts val="270"/>
              </a:spcBef>
              <a:spcAft>
                <a:spcPts val="0"/>
              </a:spcAft>
              <a:buClr>
                <a:schemeClr val="dk1"/>
              </a:buClr>
              <a:buSzPts val="1800"/>
              <a:buChar char="•"/>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
        <p:nvSpPr>
          <p:cNvPr id="67" name="Google Shape;67;p126"/>
          <p:cNvSpPr txBox="1">
            <a:spLocks noGrp="1"/>
          </p:cNvSpPr>
          <p:nvPr>
            <p:ph type="title"/>
          </p:nvPr>
        </p:nvSpPr>
        <p:spPr>
          <a:xfrm>
            <a:off x="14749" y="76759"/>
            <a:ext cx="8125935" cy="623163"/>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4386"/>
              </a:buClr>
              <a:buSzPts val="4000"/>
              <a:buFont typeface="Arial"/>
              <a:buNone/>
              <a:defRPr sz="3000" b="1">
                <a:solidFill>
                  <a:srgbClr val="1E438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725713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8"/>
        <p:cNvGrpSpPr/>
        <p:nvPr/>
      </p:nvGrpSpPr>
      <p:grpSpPr>
        <a:xfrm>
          <a:off x="0" y="0"/>
          <a:ext cx="0" cy="0"/>
          <a:chOff x="0" y="0"/>
          <a:chExt cx="0" cy="0"/>
        </a:xfrm>
      </p:grpSpPr>
      <p:sp>
        <p:nvSpPr>
          <p:cNvPr id="69" name="Google Shape;69;p127"/>
          <p:cNvSpPr txBox="1">
            <a:spLocks noGrp="1"/>
          </p:cNvSpPr>
          <p:nvPr>
            <p:ph type="title"/>
          </p:nvPr>
        </p:nvSpPr>
        <p:spPr>
          <a:xfrm>
            <a:off x="457201" y="1105471"/>
            <a:ext cx="3008313" cy="95584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000000"/>
              </a:buClr>
              <a:buSzPts val="2000"/>
              <a:buFont typeface="Arial Black"/>
              <a:buNone/>
              <a:defRPr sz="15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27"/>
          <p:cNvSpPr txBox="1">
            <a:spLocks noGrp="1"/>
          </p:cNvSpPr>
          <p:nvPr>
            <p:ph type="body" idx="1"/>
          </p:nvPr>
        </p:nvSpPr>
        <p:spPr>
          <a:xfrm>
            <a:off x="3575050" y="1105469"/>
            <a:ext cx="5111750" cy="5020694"/>
          </a:xfrm>
          <a:prstGeom prst="rect">
            <a:avLst/>
          </a:prstGeom>
          <a:noFill/>
          <a:ln>
            <a:noFill/>
          </a:ln>
        </p:spPr>
        <p:txBody>
          <a:bodyPr spcFirstLastPara="1" wrap="square" lIns="91425" tIns="45700" rIns="91425" bIns="45700" anchor="t" anchorCtr="0">
            <a:normAutofit/>
          </a:bodyPr>
          <a:lstStyle>
            <a:lvl1pPr marL="342900" lvl="0" indent="-323850" algn="l">
              <a:spcBef>
                <a:spcPts val="480"/>
              </a:spcBef>
              <a:spcAft>
                <a:spcPts val="0"/>
              </a:spcAft>
              <a:buClr>
                <a:schemeClr val="dk1"/>
              </a:buClr>
              <a:buSzPts val="3200"/>
              <a:buChar char="•"/>
              <a:defRPr sz="2400"/>
            </a:lvl1pPr>
            <a:lvl2pPr marL="685800" lvl="1" indent="-304800" algn="l">
              <a:spcBef>
                <a:spcPts val="420"/>
              </a:spcBef>
              <a:spcAft>
                <a:spcPts val="0"/>
              </a:spcAft>
              <a:buClr>
                <a:schemeClr val="dk1"/>
              </a:buClr>
              <a:buSzPts val="2800"/>
              <a:buFont typeface="Arial"/>
              <a:buChar char="•"/>
              <a:defRPr sz="2100"/>
            </a:lvl2pPr>
            <a:lvl3pPr marL="1028700" lvl="2" indent="-285750" algn="l">
              <a:spcBef>
                <a:spcPts val="360"/>
              </a:spcBef>
              <a:spcAft>
                <a:spcPts val="0"/>
              </a:spcAft>
              <a:buClr>
                <a:schemeClr val="dk1"/>
              </a:buClr>
              <a:buSzPts val="2400"/>
              <a:buFont typeface="Arial"/>
              <a:buChar char="•"/>
              <a:defRPr sz="1800"/>
            </a:lvl3pPr>
            <a:lvl4pPr marL="1371600" lvl="3" indent="-266700" algn="l">
              <a:spcBef>
                <a:spcPts val="300"/>
              </a:spcBef>
              <a:spcAft>
                <a:spcPts val="0"/>
              </a:spcAft>
              <a:buClr>
                <a:schemeClr val="dk1"/>
              </a:buClr>
              <a:buSzPts val="2000"/>
              <a:buFont typeface="Noto Sans Symbols"/>
              <a:buChar char="▪"/>
              <a:defRPr sz="1500"/>
            </a:lvl4pPr>
            <a:lvl5pPr marL="1714500" lvl="4" indent="-266700" algn="l">
              <a:spcBef>
                <a:spcPts val="300"/>
              </a:spcBef>
              <a:spcAft>
                <a:spcPts val="0"/>
              </a:spcAft>
              <a:buClr>
                <a:schemeClr val="dk1"/>
              </a:buClr>
              <a:buSzPts val="2000"/>
              <a:buChar char="•"/>
              <a:defRPr sz="1500"/>
            </a:lvl5pPr>
            <a:lvl6pPr marL="2057400" lvl="5" indent="-266700" algn="l">
              <a:spcBef>
                <a:spcPts val="300"/>
              </a:spcBef>
              <a:spcAft>
                <a:spcPts val="0"/>
              </a:spcAft>
              <a:buClr>
                <a:schemeClr val="dk1"/>
              </a:buClr>
              <a:buSzPts val="2000"/>
              <a:buChar char="•"/>
              <a:defRPr sz="1500"/>
            </a:lvl6pPr>
            <a:lvl7pPr marL="2400300" lvl="6" indent="-266700" algn="l">
              <a:spcBef>
                <a:spcPts val="300"/>
              </a:spcBef>
              <a:spcAft>
                <a:spcPts val="0"/>
              </a:spcAft>
              <a:buClr>
                <a:schemeClr val="dk1"/>
              </a:buClr>
              <a:buSzPts val="2000"/>
              <a:buChar char="•"/>
              <a:defRPr sz="1500"/>
            </a:lvl7pPr>
            <a:lvl8pPr marL="2743200" lvl="7" indent="-266700" algn="l">
              <a:spcBef>
                <a:spcPts val="300"/>
              </a:spcBef>
              <a:spcAft>
                <a:spcPts val="0"/>
              </a:spcAft>
              <a:buClr>
                <a:schemeClr val="dk1"/>
              </a:buClr>
              <a:buSzPts val="2000"/>
              <a:buChar char="•"/>
              <a:defRPr sz="1500"/>
            </a:lvl8pPr>
            <a:lvl9pPr marL="3086100" lvl="8" indent="-266700" algn="l">
              <a:spcBef>
                <a:spcPts val="300"/>
              </a:spcBef>
              <a:spcAft>
                <a:spcPts val="0"/>
              </a:spcAft>
              <a:buClr>
                <a:schemeClr val="dk1"/>
              </a:buClr>
              <a:buSzPts val="2000"/>
              <a:buChar char="•"/>
              <a:defRPr sz="1500"/>
            </a:lvl9pPr>
          </a:lstStyle>
          <a:p>
            <a:endParaRPr/>
          </a:p>
        </p:txBody>
      </p:sp>
      <p:sp>
        <p:nvSpPr>
          <p:cNvPr id="71" name="Google Shape;71;p127"/>
          <p:cNvSpPr txBox="1">
            <a:spLocks noGrp="1"/>
          </p:cNvSpPr>
          <p:nvPr>
            <p:ph type="body" idx="2"/>
          </p:nvPr>
        </p:nvSpPr>
        <p:spPr>
          <a:xfrm>
            <a:off x="457201" y="2267520"/>
            <a:ext cx="3008313" cy="3858644"/>
          </a:xfrm>
          <a:prstGeom prst="rect">
            <a:avLst/>
          </a:prstGeom>
          <a:noFill/>
          <a:ln>
            <a:noFill/>
          </a:ln>
        </p:spPr>
        <p:txBody>
          <a:bodyPr spcFirstLastPara="1" wrap="square" lIns="91425" tIns="45700" rIns="91425" bIns="45700" anchor="t" anchorCtr="0">
            <a:normAutofit/>
          </a:bodyPr>
          <a:lstStyle>
            <a:lvl1pPr marL="342900" lvl="0" indent="-171450" algn="l">
              <a:spcBef>
                <a:spcPts val="210"/>
              </a:spcBef>
              <a:spcAft>
                <a:spcPts val="0"/>
              </a:spcAft>
              <a:buClr>
                <a:schemeClr val="dk1"/>
              </a:buClr>
              <a:buSzPts val="1400"/>
              <a:buNone/>
              <a:defRPr sz="1050"/>
            </a:lvl1pPr>
            <a:lvl2pPr marL="685800" lvl="1" indent="-171450" algn="l">
              <a:spcBef>
                <a:spcPts val="180"/>
              </a:spcBef>
              <a:spcAft>
                <a:spcPts val="0"/>
              </a:spcAft>
              <a:buClr>
                <a:schemeClr val="dk1"/>
              </a:buClr>
              <a:buSzPts val="1200"/>
              <a:buNone/>
              <a:defRPr sz="900"/>
            </a:lvl2pPr>
            <a:lvl3pPr marL="1028700" lvl="2" indent="-171450" algn="l">
              <a:spcBef>
                <a:spcPts val="150"/>
              </a:spcBef>
              <a:spcAft>
                <a:spcPts val="0"/>
              </a:spcAft>
              <a:buClr>
                <a:schemeClr val="dk1"/>
              </a:buClr>
              <a:buSzPts val="1000"/>
              <a:buNone/>
              <a:defRPr sz="750"/>
            </a:lvl3pPr>
            <a:lvl4pPr marL="1371600" lvl="3" indent="-171450" algn="l">
              <a:spcBef>
                <a:spcPts val="135"/>
              </a:spcBef>
              <a:spcAft>
                <a:spcPts val="0"/>
              </a:spcAft>
              <a:buClr>
                <a:schemeClr val="dk1"/>
              </a:buClr>
              <a:buSzPts val="900"/>
              <a:buNone/>
              <a:defRPr sz="675"/>
            </a:lvl4pPr>
            <a:lvl5pPr marL="1714500" lvl="4" indent="-171450" algn="l">
              <a:spcBef>
                <a:spcPts val="135"/>
              </a:spcBef>
              <a:spcAft>
                <a:spcPts val="0"/>
              </a:spcAft>
              <a:buClr>
                <a:schemeClr val="dk1"/>
              </a:buClr>
              <a:buSzPts val="900"/>
              <a:buNone/>
              <a:defRPr sz="675"/>
            </a:lvl5pPr>
            <a:lvl6pPr marL="2057400" lvl="5" indent="-171450" algn="l">
              <a:spcBef>
                <a:spcPts val="135"/>
              </a:spcBef>
              <a:spcAft>
                <a:spcPts val="0"/>
              </a:spcAft>
              <a:buClr>
                <a:schemeClr val="dk1"/>
              </a:buClr>
              <a:buSzPts val="900"/>
              <a:buNone/>
              <a:defRPr sz="675"/>
            </a:lvl6pPr>
            <a:lvl7pPr marL="2400300" lvl="6" indent="-171450" algn="l">
              <a:spcBef>
                <a:spcPts val="135"/>
              </a:spcBef>
              <a:spcAft>
                <a:spcPts val="0"/>
              </a:spcAft>
              <a:buClr>
                <a:schemeClr val="dk1"/>
              </a:buClr>
              <a:buSzPts val="900"/>
              <a:buNone/>
              <a:defRPr sz="675"/>
            </a:lvl7pPr>
            <a:lvl8pPr marL="2743200" lvl="7" indent="-171450" algn="l">
              <a:spcBef>
                <a:spcPts val="135"/>
              </a:spcBef>
              <a:spcAft>
                <a:spcPts val="0"/>
              </a:spcAft>
              <a:buClr>
                <a:schemeClr val="dk1"/>
              </a:buClr>
              <a:buSzPts val="900"/>
              <a:buNone/>
              <a:defRPr sz="675"/>
            </a:lvl8pPr>
            <a:lvl9pPr marL="3086100" lvl="8" indent="-171450" algn="l">
              <a:spcBef>
                <a:spcPts val="135"/>
              </a:spcBef>
              <a:spcAft>
                <a:spcPts val="0"/>
              </a:spcAft>
              <a:buClr>
                <a:schemeClr val="dk1"/>
              </a:buClr>
              <a:buSzPts val="900"/>
              <a:buNone/>
              <a:defRPr sz="675"/>
            </a:lvl9pPr>
          </a:lstStyle>
          <a:p>
            <a:endParaRPr/>
          </a:p>
        </p:txBody>
      </p:sp>
    </p:spTree>
    <p:extLst>
      <p:ext uri="{BB962C8B-B14F-4D97-AF65-F5344CB8AC3E}">
        <p14:creationId xmlns:p14="http://schemas.microsoft.com/office/powerpoint/2010/main" val="3139854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2"/>
        <p:cNvGrpSpPr/>
        <p:nvPr/>
      </p:nvGrpSpPr>
      <p:grpSpPr>
        <a:xfrm>
          <a:off x="0" y="0"/>
          <a:ext cx="0" cy="0"/>
          <a:chOff x="0" y="0"/>
          <a:chExt cx="0" cy="0"/>
        </a:xfrm>
      </p:grpSpPr>
      <p:sp>
        <p:nvSpPr>
          <p:cNvPr id="73" name="Google Shape;73;p12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000000"/>
              </a:buClr>
              <a:buSzPts val="2000"/>
              <a:buFont typeface="Arial Black"/>
              <a:buNone/>
              <a:defRPr sz="15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28"/>
          <p:cNvSpPr>
            <a:spLocks noGrp="1"/>
          </p:cNvSpPr>
          <p:nvPr>
            <p:ph type="pic" idx="2"/>
          </p:nvPr>
        </p:nvSpPr>
        <p:spPr>
          <a:xfrm>
            <a:off x="1792288" y="1132765"/>
            <a:ext cx="5486400" cy="3594811"/>
          </a:xfrm>
          <a:prstGeom prst="rect">
            <a:avLst/>
          </a:prstGeom>
          <a:noFill/>
          <a:ln>
            <a:noFill/>
          </a:ln>
        </p:spPr>
        <p:txBody>
          <a:bodyPr spcFirstLastPara="1" wrap="square" lIns="91425" tIns="45700" rIns="91425" bIns="45700" anchor="t" anchorCtr="0">
            <a:normAutofit/>
          </a:bodyPr>
          <a:lstStyle>
            <a:lvl1pPr marR="0" lvl="0" algn="l" rtl="0">
              <a:spcBef>
                <a:spcPts val="480"/>
              </a:spcBef>
              <a:spcAft>
                <a:spcPts val="0"/>
              </a:spcAft>
              <a:buClr>
                <a:schemeClr val="dk1"/>
              </a:buClr>
              <a:buSzPts val="3200"/>
              <a:buFont typeface="Arial"/>
              <a:buNone/>
              <a:defRPr sz="2400" b="0" i="0" u="none" strike="noStrike" cap="none">
                <a:solidFill>
                  <a:schemeClr val="dk1"/>
                </a:solidFill>
                <a:latin typeface="Calibri"/>
                <a:ea typeface="Calibri"/>
                <a:cs typeface="Calibri"/>
                <a:sym typeface="Calibri"/>
              </a:defRPr>
            </a:lvl1pPr>
            <a:lvl2pPr marR="0" lvl="1" algn="l" rtl="0">
              <a:spcBef>
                <a:spcPts val="420"/>
              </a:spcBef>
              <a:spcAft>
                <a:spcPts val="0"/>
              </a:spcAft>
              <a:buClr>
                <a:schemeClr val="dk1"/>
              </a:buClr>
              <a:buSzPts val="2800"/>
              <a:buFont typeface="Arial"/>
              <a:buNone/>
              <a:defRPr sz="2100" b="0" i="0" u="none" strike="noStrike" cap="none">
                <a:solidFill>
                  <a:schemeClr val="dk1"/>
                </a:solidFill>
                <a:latin typeface="Calibri"/>
                <a:ea typeface="Calibri"/>
                <a:cs typeface="Calibri"/>
                <a:sym typeface="Calibri"/>
              </a:defRPr>
            </a:lvl2pPr>
            <a:lvl3pPr marR="0" lvl="2" algn="l" rtl="0">
              <a:spcBef>
                <a:spcPts val="360"/>
              </a:spcBef>
              <a:spcAft>
                <a:spcPts val="0"/>
              </a:spcAft>
              <a:buClr>
                <a:schemeClr val="dk1"/>
              </a:buClr>
              <a:buSzPts val="2400"/>
              <a:buFont typeface="Arial"/>
              <a:buNone/>
              <a:defRPr sz="1800"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5pPr>
            <a:lvl6pPr marR="0" lvl="5" algn="l" rtl="0">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6pPr>
            <a:lvl7pPr marR="0" lvl="6" algn="l" rtl="0">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7pPr>
            <a:lvl8pPr marR="0" lvl="7" algn="l" rtl="0">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8pPr>
            <a:lvl9pPr marR="0" lvl="8" algn="l" rtl="0">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75" name="Google Shape;75;p12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342900" lvl="0" indent="-171450" algn="l">
              <a:spcBef>
                <a:spcPts val="210"/>
              </a:spcBef>
              <a:spcAft>
                <a:spcPts val="0"/>
              </a:spcAft>
              <a:buClr>
                <a:schemeClr val="dk1"/>
              </a:buClr>
              <a:buSzPts val="1400"/>
              <a:buNone/>
              <a:defRPr sz="1050"/>
            </a:lvl1pPr>
            <a:lvl2pPr marL="685800" lvl="1" indent="-171450" algn="l">
              <a:spcBef>
                <a:spcPts val="180"/>
              </a:spcBef>
              <a:spcAft>
                <a:spcPts val="0"/>
              </a:spcAft>
              <a:buClr>
                <a:schemeClr val="dk1"/>
              </a:buClr>
              <a:buSzPts val="1200"/>
              <a:buNone/>
              <a:defRPr sz="900"/>
            </a:lvl2pPr>
            <a:lvl3pPr marL="1028700" lvl="2" indent="-171450" algn="l">
              <a:spcBef>
                <a:spcPts val="150"/>
              </a:spcBef>
              <a:spcAft>
                <a:spcPts val="0"/>
              </a:spcAft>
              <a:buClr>
                <a:schemeClr val="dk1"/>
              </a:buClr>
              <a:buSzPts val="1000"/>
              <a:buNone/>
              <a:defRPr sz="750"/>
            </a:lvl3pPr>
            <a:lvl4pPr marL="1371600" lvl="3" indent="-171450" algn="l">
              <a:spcBef>
                <a:spcPts val="135"/>
              </a:spcBef>
              <a:spcAft>
                <a:spcPts val="0"/>
              </a:spcAft>
              <a:buClr>
                <a:schemeClr val="dk1"/>
              </a:buClr>
              <a:buSzPts val="900"/>
              <a:buNone/>
              <a:defRPr sz="675"/>
            </a:lvl4pPr>
            <a:lvl5pPr marL="1714500" lvl="4" indent="-171450" algn="l">
              <a:spcBef>
                <a:spcPts val="135"/>
              </a:spcBef>
              <a:spcAft>
                <a:spcPts val="0"/>
              </a:spcAft>
              <a:buClr>
                <a:schemeClr val="dk1"/>
              </a:buClr>
              <a:buSzPts val="900"/>
              <a:buNone/>
              <a:defRPr sz="675"/>
            </a:lvl5pPr>
            <a:lvl6pPr marL="2057400" lvl="5" indent="-171450" algn="l">
              <a:spcBef>
                <a:spcPts val="135"/>
              </a:spcBef>
              <a:spcAft>
                <a:spcPts val="0"/>
              </a:spcAft>
              <a:buClr>
                <a:schemeClr val="dk1"/>
              </a:buClr>
              <a:buSzPts val="900"/>
              <a:buNone/>
              <a:defRPr sz="675"/>
            </a:lvl6pPr>
            <a:lvl7pPr marL="2400300" lvl="6" indent="-171450" algn="l">
              <a:spcBef>
                <a:spcPts val="135"/>
              </a:spcBef>
              <a:spcAft>
                <a:spcPts val="0"/>
              </a:spcAft>
              <a:buClr>
                <a:schemeClr val="dk1"/>
              </a:buClr>
              <a:buSzPts val="900"/>
              <a:buNone/>
              <a:defRPr sz="675"/>
            </a:lvl7pPr>
            <a:lvl8pPr marL="2743200" lvl="7" indent="-171450" algn="l">
              <a:spcBef>
                <a:spcPts val="135"/>
              </a:spcBef>
              <a:spcAft>
                <a:spcPts val="0"/>
              </a:spcAft>
              <a:buClr>
                <a:schemeClr val="dk1"/>
              </a:buClr>
              <a:buSzPts val="900"/>
              <a:buNone/>
              <a:defRPr sz="675"/>
            </a:lvl8pPr>
            <a:lvl9pPr marL="3086100" lvl="8" indent="-171450" algn="l">
              <a:spcBef>
                <a:spcPts val="135"/>
              </a:spcBef>
              <a:spcAft>
                <a:spcPts val="0"/>
              </a:spcAft>
              <a:buClr>
                <a:schemeClr val="dk1"/>
              </a:buClr>
              <a:buSzPts val="900"/>
              <a:buNone/>
              <a:defRPr sz="675"/>
            </a:lvl9pPr>
          </a:lstStyle>
          <a:p>
            <a:endParaRPr/>
          </a:p>
        </p:txBody>
      </p:sp>
    </p:spTree>
    <p:extLst>
      <p:ext uri="{BB962C8B-B14F-4D97-AF65-F5344CB8AC3E}">
        <p14:creationId xmlns:p14="http://schemas.microsoft.com/office/powerpoint/2010/main" val="501327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6"/>
          <p:cNvSpPr/>
          <p:nvPr/>
        </p:nvSpPr>
        <p:spPr>
          <a:xfrm>
            <a:off x="2385875" y="6377089"/>
            <a:ext cx="6758125" cy="502920"/>
          </a:xfrm>
          <a:prstGeom prst="rect">
            <a:avLst/>
          </a:prstGeom>
          <a:solidFill>
            <a:srgbClr val="1D579B"/>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11" name="Google Shape;11;p116"/>
          <p:cNvSpPr txBox="1">
            <a:spLocks noGrp="1"/>
          </p:cNvSpPr>
          <p:nvPr>
            <p:ph type="title"/>
          </p:nvPr>
        </p:nvSpPr>
        <p:spPr>
          <a:xfrm>
            <a:off x="393576" y="131823"/>
            <a:ext cx="8750424" cy="850911"/>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000000"/>
              </a:buClr>
              <a:buSzPts val="4000"/>
              <a:buFont typeface="Arial Black"/>
              <a:buNone/>
              <a:defRPr sz="4000" b="0" i="0" u="none" strike="noStrike" cap="none">
                <a:solidFill>
                  <a:srgbClr val="000000"/>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16"/>
          <p:cNvSpPr txBox="1">
            <a:spLocks noGrp="1"/>
          </p:cNvSpPr>
          <p:nvPr>
            <p:ph type="body" idx="1"/>
          </p:nvPr>
        </p:nvSpPr>
        <p:spPr>
          <a:xfrm>
            <a:off x="459620" y="1381512"/>
            <a:ext cx="8227181" cy="4744652"/>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3" name="Google Shape;13;p116" descr="UCI14_UCPath_W.png"/>
          <p:cNvPicPr preferRelativeResize="0"/>
          <p:nvPr/>
        </p:nvPicPr>
        <p:blipFill rotWithShape="1">
          <a:blip r:embed="rId18">
            <a:alphaModFix/>
          </a:blip>
          <a:srcRect/>
          <a:stretch/>
        </p:blipFill>
        <p:spPr>
          <a:xfrm>
            <a:off x="3430043" y="6469276"/>
            <a:ext cx="2279067" cy="299660"/>
          </a:xfrm>
          <a:prstGeom prst="rect">
            <a:avLst/>
          </a:prstGeom>
          <a:noFill/>
          <a:ln>
            <a:noFill/>
          </a:ln>
        </p:spPr>
      </p:pic>
      <p:sp>
        <p:nvSpPr>
          <p:cNvPr id="14" name="Google Shape;14;p116"/>
          <p:cNvSpPr txBox="1"/>
          <p:nvPr/>
        </p:nvSpPr>
        <p:spPr>
          <a:xfrm>
            <a:off x="5709110" y="6344167"/>
            <a:ext cx="2557965" cy="415468"/>
          </a:xfrm>
          <a:prstGeom prst="rect">
            <a:avLst/>
          </a:prstGeom>
          <a:noFill/>
          <a:ln>
            <a:noFill/>
          </a:ln>
        </p:spPr>
        <p:txBody>
          <a:bodyPr spcFirstLastPara="1" wrap="square" lIns="68569" tIns="34275" rIns="68569" bIns="34275" anchor="t" anchorCtr="0">
            <a:spAutoFit/>
          </a:bodyPr>
          <a:lstStyle/>
          <a:p>
            <a:pPr marL="0" marR="0" lvl="0" indent="0" algn="l" rtl="0">
              <a:spcBef>
                <a:spcPts val="0"/>
              </a:spcBef>
              <a:spcAft>
                <a:spcPts val="0"/>
              </a:spcAft>
              <a:buNone/>
            </a:pPr>
            <a:r>
              <a:rPr lang="en-US" sz="2100" b="0" i="0" u="none" strike="noStrike" cap="none">
                <a:solidFill>
                  <a:schemeClr val="lt1"/>
                </a:solidFill>
                <a:latin typeface="Verdana"/>
                <a:ea typeface="Verdana"/>
                <a:cs typeface="Verdana"/>
                <a:sym typeface="Verdana"/>
              </a:rPr>
              <a:t>-</a:t>
            </a:r>
            <a:r>
              <a:rPr lang="en-US" sz="2100" b="0" i="0" u="none" strike="noStrike" cap="none">
                <a:solidFill>
                  <a:schemeClr val="dk1"/>
                </a:solidFill>
                <a:latin typeface="Verdana"/>
                <a:ea typeface="Verdana"/>
                <a:cs typeface="Verdana"/>
                <a:sym typeface="Verdana"/>
              </a:rPr>
              <a:t> </a:t>
            </a:r>
            <a:r>
              <a:rPr lang="en-US" sz="2250" b="1" i="0" u="none" strike="noStrike" cap="none">
                <a:solidFill>
                  <a:schemeClr val="lt1"/>
                </a:solidFill>
                <a:latin typeface="Verdana"/>
                <a:ea typeface="Verdana"/>
                <a:cs typeface="Verdana"/>
                <a:sym typeface="Verdana"/>
              </a:rPr>
              <a:t>Training</a:t>
            </a:r>
            <a:endParaRPr sz="1350"/>
          </a:p>
        </p:txBody>
      </p:sp>
      <p:cxnSp>
        <p:nvCxnSpPr>
          <p:cNvPr id="15" name="Google Shape;15;p116"/>
          <p:cNvCxnSpPr/>
          <p:nvPr/>
        </p:nvCxnSpPr>
        <p:spPr>
          <a:xfrm>
            <a:off x="0" y="948654"/>
            <a:ext cx="9144000" cy="0"/>
          </a:xfrm>
          <a:prstGeom prst="straightConnector1">
            <a:avLst/>
          </a:prstGeom>
          <a:noFill/>
          <a:ln w="28575" cap="flat" cmpd="sng">
            <a:solidFill>
              <a:srgbClr val="2E75B5"/>
            </a:solidFill>
            <a:prstDash val="solid"/>
            <a:round/>
            <a:headEnd type="none" w="sm" len="sm"/>
            <a:tailEnd type="none" w="sm" len="sm"/>
          </a:ln>
          <a:effectLst>
            <a:outerShdw blurRad="40000" dist="20000" dir="5400000" rotWithShape="0">
              <a:srgbClr val="000000">
                <a:alpha val="37647"/>
              </a:srgbClr>
            </a:outerShdw>
          </a:effectLst>
        </p:spPr>
      </p:cxnSp>
      <p:sp>
        <p:nvSpPr>
          <p:cNvPr id="16" name="Google Shape;16;p116"/>
          <p:cNvSpPr txBox="1"/>
          <p:nvPr/>
        </p:nvSpPr>
        <p:spPr>
          <a:xfrm>
            <a:off x="8480254" y="6438001"/>
            <a:ext cx="549608" cy="362210"/>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fld id="{00000000-1234-1234-1234-123412341234}" type="slidenum">
              <a:rPr lang="en-US" sz="1350" b="1" u="none">
                <a:solidFill>
                  <a:schemeClr val="lt1"/>
                </a:solidFill>
                <a:latin typeface="Calibri"/>
                <a:ea typeface="Calibri"/>
                <a:cs typeface="Calibri"/>
                <a:sym typeface="Calibri"/>
              </a:rPr>
              <a:pPr marL="0" marR="0" lvl="0" indent="0" algn="l" rtl="0">
                <a:spcBef>
                  <a:spcPts val="0"/>
                </a:spcBef>
                <a:spcAft>
                  <a:spcPts val="0"/>
                </a:spcAft>
                <a:buNone/>
              </a:pPr>
              <a:t>‹#›</a:t>
            </a:fld>
            <a:endParaRPr sz="1350" b="1" u="none">
              <a:solidFill>
                <a:schemeClr val="lt1"/>
              </a:solidFill>
              <a:latin typeface="Calibri"/>
              <a:ea typeface="Calibri"/>
              <a:cs typeface="Calibri"/>
              <a:sym typeface="Calibri"/>
            </a:endParaRPr>
          </a:p>
        </p:txBody>
      </p:sp>
      <p:pic>
        <p:nvPicPr>
          <p:cNvPr id="17" name="Google Shape;17;p116"/>
          <p:cNvPicPr preferRelativeResize="0"/>
          <p:nvPr/>
        </p:nvPicPr>
        <p:blipFill rotWithShape="1">
          <a:blip r:embed="rId19">
            <a:alphaModFix/>
          </a:blip>
          <a:srcRect/>
          <a:stretch/>
        </p:blipFill>
        <p:spPr>
          <a:xfrm>
            <a:off x="0" y="735549"/>
            <a:ext cx="9144000" cy="790079"/>
          </a:xfrm>
          <a:prstGeom prst="rect">
            <a:avLst/>
          </a:prstGeom>
          <a:noFill/>
          <a:ln>
            <a:noFill/>
          </a:ln>
        </p:spPr>
      </p:pic>
      <p:sp>
        <p:nvSpPr>
          <p:cNvPr id="18" name="Google Shape;18;p116"/>
          <p:cNvSpPr/>
          <p:nvPr/>
        </p:nvSpPr>
        <p:spPr>
          <a:xfrm>
            <a:off x="-12878" y="6379161"/>
            <a:ext cx="2401237" cy="502920"/>
          </a:xfrm>
          <a:prstGeom prst="rect">
            <a:avLst/>
          </a:prstGeom>
          <a:solidFill>
            <a:srgbClr val="FFC000"/>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pic>
        <p:nvPicPr>
          <p:cNvPr id="19" name="Google Shape;19;p116"/>
          <p:cNvPicPr preferRelativeResize="0"/>
          <p:nvPr/>
        </p:nvPicPr>
        <p:blipFill rotWithShape="1">
          <a:blip r:embed="rId20">
            <a:alphaModFix/>
          </a:blip>
          <a:srcRect/>
          <a:stretch/>
        </p:blipFill>
        <p:spPr>
          <a:xfrm>
            <a:off x="962552" y="6373472"/>
            <a:ext cx="502920" cy="502920"/>
          </a:xfrm>
          <a:prstGeom prst="rect">
            <a:avLst/>
          </a:prstGeom>
          <a:noFill/>
          <a:ln>
            <a:noFill/>
          </a:ln>
        </p:spPr>
      </p:pic>
    </p:spTree>
    <p:extLst>
      <p:ext uri="{BB962C8B-B14F-4D97-AF65-F5344CB8AC3E}">
        <p14:creationId xmlns:p14="http://schemas.microsoft.com/office/powerpoint/2010/main" val="438357078"/>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07B9A6-A043-4F83-9AEB-F5CEF8FD52E1}" type="datetimeFigureOut">
              <a:rPr lang="en-US" smtClean="0"/>
              <a:t>9/8/2020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58A65B-20A8-4343-99D6-E12B93F7E6A8}" type="slidenum">
              <a:rPr lang="en-US" smtClean="0"/>
              <a:t>‹#›</a:t>
            </a:fld>
            <a:endParaRPr lang="en-US"/>
          </a:p>
        </p:txBody>
      </p:sp>
    </p:spTree>
    <p:extLst>
      <p:ext uri="{BB962C8B-B14F-4D97-AF65-F5344CB8AC3E}">
        <p14:creationId xmlns:p14="http://schemas.microsoft.com/office/powerpoint/2010/main" val="61638797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8.xml"/><Relationship Id="rId1" Type="http://schemas.openxmlformats.org/officeDocument/2006/relationships/tags" Target="../tags/tag20.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8.xml"/><Relationship Id="rId1" Type="http://schemas.openxmlformats.org/officeDocument/2006/relationships/tags" Target="../tags/tag2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ags" Target="../tags/tag22.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8.xml"/><Relationship Id="rId1" Type="http://schemas.openxmlformats.org/officeDocument/2006/relationships/tags" Target="../tags/tag23.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8.xml"/><Relationship Id="rId1" Type="http://schemas.openxmlformats.org/officeDocument/2006/relationships/tags" Target="../tags/tag2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8.xml"/><Relationship Id="rId1" Type="http://schemas.openxmlformats.org/officeDocument/2006/relationships/tags" Target="../tags/tag25.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slideLayout" Target="../slideLayouts/slideLayout18.xml"/><Relationship Id="rId1" Type="http://schemas.openxmlformats.org/officeDocument/2006/relationships/tags" Target="../tags/tag26.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15.xml"/></Relationships>
</file>

<file path=ppt/slides/_rels/slide6.xml.rels><?xml version="1.0" encoding="UTF-8" standalone="yes"?>
<Relationships xmlns="http://schemas.openxmlformats.org/package/2006/relationships"><Relationship Id="rId3" Type="http://schemas.openxmlformats.org/officeDocument/2006/relationships/hyperlink" Target="https://portal.uci.edu/uPortal/p/webproxy-cms-file-view.ctf3/max/render.uP?pP_cmsUri=public%2FHumanResources%2FSupplementalGuidelines%2FDefinitionUnderHEERA.xml" TargetMode="External"/><Relationship Id="rId2" Type="http://schemas.openxmlformats.org/officeDocument/2006/relationships/slideLayout" Target="../slideLayouts/slideLayout17.xml"/><Relationship Id="rId1" Type="http://schemas.openxmlformats.org/officeDocument/2006/relationships/tags" Target="../tags/tag16.xml"/><Relationship Id="rId4" Type="http://schemas.openxmlformats.org/officeDocument/2006/relationships/hyperlink" Target="https://apps.adcom.uci.edu/cms/public/HumanResources/Compensation/ERELCodesChart.doc" TargetMode="Externa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1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8.xml"/><Relationship Id="rId1" Type="http://schemas.openxmlformats.org/officeDocument/2006/relationships/tags" Target="../tags/tag1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8.xml"/><Relationship Id="rId1" Type="http://schemas.openxmlformats.org/officeDocument/2006/relationships/tags" Target="../tags/tag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4" name="Title 1"/>
          <p:cNvSpPr txBox="1">
            <a:spLocks/>
          </p:cNvSpPr>
          <p:nvPr/>
        </p:nvSpPr>
        <p:spPr>
          <a:xfrm>
            <a:off x="1143000" y="1683477"/>
            <a:ext cx="6858000" cy="1790700"/>
          </a:xfrm>
          <a:prstGeom prst="rect">
            <a:avLst/>
          </a:prstGeom>
          <a:noFill/>
          <a:ln>
            <a:noFill/>
          </a:ln>
        </p:spPr>
        <p:txBody>
          <a:bodyPr spcFirstLastPara="1" wrap="square" lIns="68569" tIns="34275" rIns="68569" bIns="34275"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5400" kern="0" dirty="0" smtClean="0"/>
              <a:t>UCPath Training Updates</a:t>
            </a:r>
            <a:endParaRPr lang="en-US" sz="5400" kern="0" dirty="0"/>
          </a:p>
        </p:txBody>
      </p:sp>
      <p:sp>
        <p:nvSpPr>
          <p:cNvPr id="5" name="Subtitle 2"/>
          <p:cNvSpPr>
            <a:spLocks noGrp="1"/>
          </p:cNvSpPr>
          <p:nvPr>
            <p:ph type="subTitle" idx="1"/>
          </p:nvPr>
        </p:nvSpPr>
        <p:spPr>
          <a:xfrm>
            <a:off x="1143000" y="3379259"/>
            <a:ext cx="6858000" cy="1241822"/>
          </a:xfrm>
        </p:spPr>
        <p:txBody>
          <a:bodyPr>
            <a:normAutofit/>
          </a:bodyPr>
          <a:lstStyle/>
          <a:p>
            <a:r>
              <a:rPr lang="en-US" sz="2400" i="1" dirty="0" smtClean="0"/>
              <a:t>Tips &amp; Lessons Learned</a:t>
            </a:r>
          </a:p>
          <a:p>
            <a:r>
              <a:rPr lang="en-US" sz="2400" i="1" dirty="0" smtClean="0"/>
              <a:t>9/8/20</a:t>
            </a:r>
          </a:p>
          <a:p>
            <a:endParaRPr lang="en-US" sz="2400" i="1" dirty="0"/>
          </a:p>
        </p:txBody>
      </p:sp>
    </p:spTree>
    <p:custDataLst>
      <p:tags r:id="rId1"/>
    </p:custDataLst>
    <p:extLst>
      <p:ext uri="{BB962C8B-B14F-4D97-AF65-F5344CB8AC3E}">
        <p14:creationId xmlns:p14="http://schemas.microsoft.com/office/powerpoint/2010/main" val="25818393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734" y="1814538"/>
            <a:ext cx="1771650" cy="3804298"/>
          </a:xfrm>
        </p:spPr>
        <p:txBody>
          <a:bodyPr>
            <a:normAutofit/>
          </a:bodyPr>
          <a:lstStyle/>
          <a:p>
            <a:r>
              <a:rPr lang="en-US" sz="1800" b="1" dirty="0">
                <a:solidFill>
                  <a:srgbClr val="7030A0"/>
                </a:solidFill>
              </a:rPr>
              <a:t>PayPath Actions: </a:t>
            </a:r>
            <a:r>
              <a:rPr lang="en-US" sz="1800" b="1" dirty="0"/>
              <a:t>Employee Relation Code</a:t>
            </a:r>
            <a:br>
              <a:rPr lang="en-US" sz="1800" b="1" dirty="0"/>
            </a:br>
            <a:r>
              <a:rPr lang="en-US" sz="1800" b="1" dirty="0"/>
              <a:t/>
            </a:r>
            <a:br>
              <a:rPr lang="en-US" sz="1800" b="1" dirty="0"/>
            </a:br>
            <a:r>
              <a:rPr lang="en-US" sz="1800" b="1" dirty="0"/>
              <a:t/>
            </a:r>
            <a:br>
              <a:rPr lang="en-US" sz="1800" b="1" dirty="0"/>
            </a:br>
            <a:r>
              <a:rPr lang="en-US" sz="1800" b="1" dirty="0"/>
              <a:t/>
            </a:r>
            <a:br>
              <a:rPr lang="en-US" sz="1800" b="1" dirty="0"/>
            </a:br>
            <a:r>
              <a:rPr lang="en-US" sz="1800" b="1" dirty="0"/>
              <a:t/>
            </a:r>
            <a:br>
              <a:rPr lang="en-US" sz="1800" b="1" dirty="0"/>
            </a:br>
            <a:r>
              <a:rPr lang="en-US" sz="1800" b="1" dirty="0"/>
              <a:t/>
            </a:r>
            <a:br>
              <a:rPr lang="en-US" sz="1800" b="1" dirty="0"/>
            </a:br>
            <a:r>
              <a:rPr lang="en-US" sz="1800" b="1" dirty="0"/>
              <a:t/>
            </a:r>
            <a:br>
              <a:rPr lang="en-US" sz="1800" b="1" dirty="0"/>
            </a:br>
            <a:r>
              <a:rPr lang="en-US" sz="1800" b="1" dirty="0"/>
              <a:t/>
            </a:r>
            <a:br>
              <a:rPr lang="en-US" sz="1800" b="1" dirty="0"/>
            </a:br>
            <a:r>
              <a:rPr lang="en-US" sz="1800" b="1" dirty="0"/>
              <a:t>Apply the same rules as for Position Control</a:t>
            </a:r>
          </a:p>
        </p:txBody>
      </p:sp>
      <p:sp>
        <p:nvSpPr>
          <p:cNvPr id="3" name="Content Placeholder 2"/>
          <p:cNvSpPr>
            <a:spLocks noGrp="1"/>
          </p:cNvSpPr>
          <p:nvPr>
            <p:ph idx="1"/>
          </p:nvPr>
        </p:nvSpPr>
        <p:spPr>
          <a:xfrm>
            <a:off x="2412332" y="1814538"/>
            <a:ext cx="6103018" cy="4870063"/>
          </a:xfrm>
        </p:spPr>
        <p:txBody>
          <a:bodyPr>
            <a:normAutofit/>
          </a:bodyPr>
          <a:lstStyle/>
          <a:p>
            <a:pPr marL="0" indent="0">
              <a:buNone/>
            </a:pPr>
            <a:endParaRPr lang="en-US" dirty="0" smtClean="0"/>
          </a:p>
          <a:p>
            <a:pPr marL="0" indent="0">
              <a:buNone/>
            </a:pPr>
            <a:endParaRPr lang="en-US" dirty="0"/>
          </a:p>
        </p:txBody>
      </p:sp>
      <p:cxnSp>
        <p:nvCxnSpPr>
          <p:cNvPr id="6" name="Straight Arrow Connector 5"/>
          <p:cNvCxnSpPr/>
          <p:nvPr/>
        </p:nvCxnSpPr>
        <p:spPr>
          <a:xfrm flipV="1">
            <a:off x="1619751" y="4046396"/>
            <a:ext cx="792581" cy="232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p:nvPr/>
        </p:nvPicPr>
        <p:blipFill>
          <a:blip r:embed="rId3"/>
          <a:stretch>
            <a:fillRect/>
          </a:stretch>
        </p:blipFill>
        <p:spPr>
          <a:xfrm>
            <a:off x="2528261" y="1892743"/>
            <a:ext cx="6050756" cy="4457700"/>
          </a:xfrm>
          <a:prstGeom prst="rect">
            <a:avLst/>
          </a:prstGeom>
        </p:spPr>
      </p:pic>
      <p:cxnSp>
        <p:nvCxnSpPr>
          <p:cNvPr id="9" name="Straight Arrow Connector 8"/>
          <p:cNvCxnSpPr/>
          <p:nvPr/>
        </p:nvCxnSpPr>
        <p:spPr>
          <a:xfrm flipV="1">
            <a:off x="1619751" y="5730817"/>
            <a:ext cx="792581" cy="232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3001878" y="3902017"/>
            <a:ext cx="2009275" cy="2616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itle 1"/>
          <p:cNvSpPr txBox="1">
            <a:spLocks/>
          </p:cNvSpPr>
          <p:nvPr/>
        </p:nvSpPr>
        <p:spPr>
          <a:xfrm>
            <a:off x="444926" y="447613"/>
            <a:ext cx="7886700" cy="5322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err="1" smtClean="0">
                <a:solidFill>
                  <a:srgbClr val="0070C0"/>
                </a:solidFill>
                <a:latin typeface="Arial" panose="020B0604020202020204" pitchFamily="34" charset="0"/>
                <a:cs typeface="Arial" panose="020B0604020202020204" pitchFamily="34" charset="0"/>
              </a:rPr>
              <a:t>PayPath</a:t>
            </a:r>
            <a:r>
              <a:rPr lang="en-US" sz="3200" b="1" dirty="0" smtClean="0">
                <a:solidFill>
                  <a:srgbClr val="0070C0"/>
                </a:solidFill>
                <a:latin typeface="Arial" panose="020B0604020202020204" pitchFamily="34" charset="0"/>
                <a:cs typeface="Arial" panose="020B0604020202020204" pitchFamily="34" charset="0"/>
              </a:rPr>
              <a:t>: Employee Relation Code – (Cont’d)</a:t>
            </a:r>
            <a:endParaRPr lang="en-US" sz="3200" b="1" dirty="0">
              <a:solidFill>
                <a:srgbClr val="0070C0"/>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885709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734" y="1091866"/>
            <a:ext cx="8235615" cy="1022684"/>
          </a:xfrm>
        </p:spPr>
        <p:txBody>
          <a:bodyPr>
            <a:normAutofit/>
          </a:bodyPr>
          <a:lstStyle/>
          <a:p>
            <a:r>
              <a:rPr lang="en-US" sz="1800" b="1" dirty="0">
                <a:solidFill>
                  <a:srgbClr val="7030A0"/>
                </a:solidFill>
              </a:rPr>
              <a:t>PayPath Actions: </a:t>
            </a:r>
            <a:r>
              <a:rPr lang="en-US" sz="1800" b="1" dirty="0"/>
              <a:t>Employee Relation Code</a:t>
            </a:r>
            <a:br>
              <a:rPr lang="en-US" sz="1800" b="1" dirty="0"/>
            </a:br>
            <a:r>
              <a:rPr lang="en-US" sz="1800" b="1" dirty="0"/>
              <a:t/>
            </a:r>
            <a:br>
              <a:rPr lang="en-US" sz="1800" b="1" dirty="0"/>
            </a:br>
            <a:r>
              <a:rPr lang="en-US" sz="1800" b="1" dirty="0"/>
              <a:t>Apply the same rules as for Position Control</a:t>
            </a:r>
          </a:p>
        </p:txBody>
      </p:sp>
      <p:sp>
        <p:nvSpPr>
          <p:cNvPr id="3" name="Content Placeholder 2"/>
          <p:cNvSpPr>
            <a:spLocks noGrp="1"/>
          </p:cNvSpPr>
          <p:nvPr>
            <p:ph idx="1"/>
          </p:nvPr>
        </p:nvSpPr>
        <p:spPr>
          <a:xfrm>
            <a:off x="2412332" y="1091866"/>
            <a:ext cx="6103018" cy="4870063"/>
          </a:xfrm>
        </p:spPr>
        <p:txBody>
          <a:bodyPr>
            <a:normAutofit/>
          </a:bodyPr>
          <a:lstStyle/>
          <a:p>
            <a:pPr marL="0" indent="0">
              <a:buNone/>
            </a:pPr>
            <a:endParaRPr lang="en-US" dirty="0" smtClean="0"/>
          </a:p>
          <a:p>
            <a:pPr marL="0" indent="0">
              <a:buNone/>
            </a:pPr>
            <a:endParaRPr lang="en-US" dirty="0"/>
          </a:p>
        </p:txBody>
      </p:sp>
      <p:pic>
        <p:nvPicPr>
          <p:cNvPr id="8" name="Picture 7"/>
          <p:cNvPicPr/>
          <p:nvPr/>
        </p:nvPicPr>
        <p:blipFill>
          <a:blip r:embed="rId3"/>
          <a:stretch>
            <a:fillRect/>
          </a:stretch>
        </p:blipFill>
        <p:spPr>
          <a:xfrm>
            <a:off x="327860" y="2397293"/>
            <a:ext cx="8139363" cy="1988157"/>
          </a:xfrm>
          <a:prstGeom prst="rect">
            <a:avLst/>
          </a:prstGeom>
          <a:ln w="12700">
            <a:solidFill>
              <a:schemeClr val="tx1"/>
            </a:solidFill>
          </a:ln>
        </p:spPr>
      </p:pic>
      <p:cxnSp>
        <p:nvCxnSpPr>
          <p:cNvPr id="6" name="Straight Arrow Connector 5"/>
          <p:cNvCxnSpPr/>
          <p:nvPr/>
        </p:nvCxnSpPr>
        <p:spPr>
          <a:xfrm>
            <a:off x="1040732" y="4208045"/>
            <a:ext cx="789698" cy="105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444926" y="447613"/>
            <a:ext cx="7886700" cy="5322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solidFill>
                  <a:srgbClr val="0070C0"/>
                </a:solidFill>
                <a:latin typeface="Arial" panose="020B0604020202020204" pitchFamily="34" charset="0"/>
                <a:cs typeface="Arial" panose="020B0604020202020204" pitchFamily="34" charset="0"/>
              </a:rPr>
              <a:t>Employee Relation Code Selection</a:t>
            </a:r>
            <a:endParaRPr lang="en-US" sz="3200" b="1" dirty="0">
              <a:solidFill>
                <a:srgbClr val="0070C0"/>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701979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66255"/>
            <a:ext cx="9282545" cy="850911"/>
          </a:xfrm>
        </p:spPr>
        <p:txBody>
          <a:bodyPr vert="horz" lIns="91440" tIns="45720" rIns="91440" bIns="45720" rtlCol="0" anchor="ctr">
            <a:normAutofit/>
          </a:bodyPr>
          <a:lstStyle/>
          <a:p>
            <a:r>
              <a:rPr lang="en-US" sz="4000" b="1" dirty="0">
                <a:solidFill>
                  <a:srgbClr val="0070C0"/>
                </a:solidFill>
                <a:latin typeface="Arial" panose="020B0604020202020204" pitchFamily="34" charset="0"/>
                <a:cs typeface="Arial" panose="020B0604020202020204" pitchFamily="34" charset="0"/>
              </a:rPr>
              <a:t>2. </a:t>
            </a:r>
            <a:r>
              <a:rPr lang="en-US" sz="4000" b="1" dirty="0" smtClean="0">
                <a:solidFill>
                  <a:srgbClr val="0070C0"/>
                </a:solidFill>
                <a:latin typeface="Arial" panose="020B0604020202020204" pitchFamily="34" charset="0"/>
                <a:cs typeface="Arial" panose="020B0604020202020204" pitchFamily="34" charset="0"/>
              </a:rPr>
              <a:t>Earn Code List </a:t>
            </a:r>
            <a:endParaRPr lang="en-US" sz="4000" b="1" dirty="0">
              <a:solidFill>
                <a:srgbClr val="0070C0"/>
              </a:solidFill>
              <a:latin typeface="Arial" panose="020B0604020202020204" pitchFamily="34" charset="0"/>
              <a:cs typeface="Arial" panose="020B0604020202020204" pitchFamily="34" charset="0"/>
            </a:endParaRPr>
          </a:p>
        </p:txBody>
      </p:sp>
      <p:sp>
        <p:nvSpPr>
          <p:cNvPr id="8" name="Content Placeholder 5"/>
          <p:cNvSpPr txBox="1">
            <a:spLocks/>
          </p:cNvSpPr>
          <p:nvPr/>
        </p:nvSpPr>
        <p:spPr>
          <a:xfrm>
            <a:off x="116015" y="1197275"/>
            <a:ext cx="8792457" cy="50553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064A4"/>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64A4"/>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428750" indent="-514350" algn="l" defTabSz="914400" rtl="0" eaLnBrk="1" latinLnBrk="0" hangingPunct="1">
              <a:lnSpc>
                <a:spcPct val="90000"/>
              </a:lnSpc>
              <a:spcBef>
                <a:spcPts val="500"/>
              </a:spcBef>
              <a:buClr>
                <a:srgbClr val="0064A4"/>
              </a:buClr>
              <a:buFont typeface="+mj-lt"/>
              <a:buAutoNum type="romanLcPeriod"/>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600"/>
              </a:spcAft>
              <a:buClr>
                <a:srgbClr val="0064A4"/>
              </a:buClr>
              <a:buSzTx/>
              <a:buFont typeface="Wingdings" panose="05000000000000000000" pitchFamily="2" charset="2"/>
              <a:buNone/>
              <a:tabLst/>
              <a:defRPr/>
            </a:pPr>
            <a:r>
              <a:rPr lang="en-US" sz="2800" b="1" u="sng" dirty="0" smtClean="0">
                <a:solidFill>
                  <a:sysClr val="windowText" lastClr="000000"/>
                </a:solidFill>
              </a:rPr>
              <a:t>Understanding the Earn Code List</a:t>
            </a:r>
            <a:endParaRPr kumimoji="0" lang="en-US" sz="2800" b="1" i="0" u="sng" strike="noStrike" kern="1200" cap="none" spc="0" normalizeH="0" baseline="0" noProof="0" dirty="0">
              <a:ln>
                <a:noFill/>
              </a:ln>
              <a:solidFill>
                <a:sysClr val="windowText" lastClr="000000"/>
              </a:solidFill>
              <a:effectLst/>
              <a:uLnTx/>
              <a:uFillTx/>
            </a:endParaRPr>
          </a:p>
          <a:p>
            <a:pPr marL="0" lvl="0" indent="0">
              <a:spcBef>
                <a:spcPts val="1200"/>
              </a:spcBef>
              <a:buNone/>
              <a:defRPr/>
            </a:pPr>
            <a:r>
              <a:rPr lang="en-US" sz="2000" b="1" dirty="0"/>
              <a:t>This document lists all UCPath related earn codes, what they’re used for, and whether the earn code triggers retro pay or not.</a:t>
            </a:r>
          </a:p>
          <a:p>
            <a:pPr marL="0" marR="0" lvl="0" indent="0" algn="l" defTabSz="914400" rtl="0" eaLnBrk="1" fontAlgn="auto" latinLnBrk="0" hangingPunct="1">
              <a:lnSpc>
                <a:spcPct val="90000"/>
              </a:lnSpc>
              <a:spcBef>
                <a:spcPts val="1200"/>
              </a:spcBef>
              <a:spcAft>
                <a:spcPts val="0"/>
              </a:spcAft>
              <a:buClr>
                <a:srgbClr val="0064A4"/>
              </a:buClr>
              <a:buSzTx/>
              <a:buNone/>
              <a:tabLst/>
              <a:defRPr/>
            </a:pPr>
            <a:endParaRPr lang="en-US" sz="2000" dirty="0"/>
          </a:p>
          <a:p>
            <a:pPr marL="0" marR="0" lvl="0" indent="0" algn="l" defTabSz="914400" rtl="0" eaLnBrk="1" fontAlgn="auto" latinLnBrk="0" hangingPunct="1">
              <a:lnSpc>
                <a:spcPct val="90000"/>
              </a:lnSpc>
              <a:spcBef>
                <a:spcPts val="1200"/>
              </a:spcBef>
              <a:spcAft>
                <a:spcPts val="0"/>
              </a:spcAft>
              <a:buClr>
                <a:srgbClr val="0064A4"/>
              </a:buClr>
              <a:buSzTx/>
              <a:buNone/>
              <a:tabLst/>
              <a:defRPr/>
            </a:pPr>
            <a:r>
              <a:rPr lang="en-US" sz="2000" b="1" i="1" dirty="0" smtClean="0"/>
              <a:t>Navigation: </a:t>
            </a:r>
            <a:r>
              <a:rPr lang="en-US" sz="2000" dirty="0" smtClean="0"/>
              <a:t>Dashboard </a:t>
            </a:r>
            <a:r>
              <a:rPr lang="en-US" sz="2000" dirty="0" err="1" smtClean="0"/>
              <a:t>Quicklinks</a:t>
            </a:r>
            <a:r>
              <a:rPr lang="en-US" sz="2000" dirty="0" smtClean="0"/>
              <a:t> &gt; Payroll Resources &gt; Payroll Configuration Codes &gt; UCPath Earn Codes List</a:t>
            </a:r>
          </a:p>
          <a:p>
            <a:pPr marL="0" marR="0" lvl="0" indent="0" algn="l" defTabSz="914400" rtl="0" eaLnBrk="1" fontAlgn="auto" latinLnBrk="0" hangingPunct="1">
              <a:lnSpc>
                <a:spcPct val="90000"/>
              </a:lnSpc>
              <a:spcBef>
                <a:spcPts val="1200"/>
              </a:spcBef>
              <a:spcAft>
                <a:spcPts val="0"/>
              </a:spcAft>
              <a:buClr>
                <a:srgbClr val="0064A4"/>
              </a:buClr>
              <a:buSzTx/>
              <a:buNone/>
              <a:tabLst/>
              <a:defRPr/>
            </a:pPr>
            <a:endParaRPr lang="en-US" sz="2000" dirty="0" smtClean="0"/>
          </a:p>
          <a:p>
            <a:pPr marL="0" marR="0" lvl="0" indent="0" algn="l" defTabSz="914400" rtl="0" eaLnBrk="1" fontAlgn="auto" latinLnBrk="0" hangingPunct="1">
              <a:lnSpc>
                <a:spcPct val="90000"/>
              </a:lnSpc>
              <a:spcBef>
                <a:spcPts val="1200"/>
              </a:spcBef>
              <a:spcAft>
                <a:spcPts val="0"/>
              </a:spcAft>
              <a:buClr>
                <a:srgbClr val="0064A4"/>
              </a:buClr>
              <a:buSzTx/>
              <a:buNone/>
              <a:tabLst/>
              <a:defRPr/>
            </a:pPr>
            <a:endParaRPr kumimoji="0" lang="en-US" sz="20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200"/>
              </a:spcBef>
              <a:spcAft>
                <a:spcPts val="0"/>
              </a:spcAft>
              <a:buClr>
                <a:srgbClr val="0064A4"/>
              </a:buClr>
              <a:buSzTx/>
              <a:buNone/>
              <a:tabLst/>
              <a:defRPr/>
            </a:pPr>
            <a:endParaRPr kumimoji="0" lang="en-US" sz="20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200"/>
              </a:spcBef>
              <a:spcAft>
                <a:spcPts val="0"/>
              </a:spcAft>
              <a:buClr>
                <a:srgbClr val="0064A4"/>
              </a:buClr>
              <a:buSzTx/>
              <a:buNone/>
              <a:tabLst/>
              <a:defRPr/>
            </a:pPr>
            <a:endParaRPr lang="en-US" sz="2000" dirty="0"/>
          </a:p>
          <a:p>
            <a:pPr marL="0" marR="0" lvl="0" indent="0" algn="l" defTabSz="914400" rtl="0" eaLnBrk="1" fontAlgn="auto" latinLnBrk="0" hangingPunct="1">
              <a:lnSpc>
                <a:spcPct val="90000"/>
              </a:lnSpc>
              <a:spcBef>
                <a:spcPts val="1200"/>
              </a:spcBef>
              <a:spcAft>
                <a:spcPts val="0"/>
              </a:spcAft>
              <a:buClr>
                <a:srgbClr val="0064A4"/>
              </a:buClr>
              <a:buSzTx/>
              <a:buNone/>
              <a:tabLst/>
              <a:defRPr/>
            </a:pPr>
            <a:endParaRPr kumimoji="0" lang="en-US" sz="20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200"/>
              </a:spcBef>
              <a:spcAft>
                <a:spcPts val="0"/>
              </a:spcAft>
              <a:buClr>
                <a:srgbClr val="0064A4"/>
              </a:buClr>
              <a:buSzTx/>
              <a:buNone/>
              <a:tabLst/>
              <a:defRPr/>
            </a:pPr>
            <a:endParaRPr lang="en-US" sz="2000" dirty="0"/>
          </a:p>
          <a:p>
            <a:pPr marL="0" marR="0" lvl="0" indent="0" algn="l" defTabSz="914400" rtl="0" eaLnBrk="1" fontAlgn="auto" latinLnBrk="0" hangingPunct="1">
              <a:lnSpc>
                <a:spcPct val="90000"/>
              </a:lnSpc>
              <a:spcBef>
                <a:spcPts val="1200"/>
              </a:spcBef>
              <a:spcAft>
                <a:spcPts val="0"/>
              </a:spcAft>
              <a:buClr>
                <a:srgbClr val="0064A4"/>
              </a:buClr>
              <a:buSzTx/>
              <a:buNone/>
              <a:tabLst/>
              <a:defRPr/>
            </a:pPr>
            <a:endParaRPr kumimoji="0" lang="en-US"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pic>
        <p:nvPicPr>
          <p:cNvPr id="2" name="Picture 1"/>
          <p:cNvPicPr>
            <a:picLocks noChangeAspect="1"/>
          </p:cNvPicPr>
          <p:nvPr/>
        </p:nvPicPr>
        <p:blipFill>
          <a:blip r:embed="rId4"/>
          <a:stretch>
            <a:fillRect/>
          </a:stretch>
        </p:blipFill>
        <p:spPr>
          <a:xfrm>
            <a:off x="964794" y="3937362"/>
            <a:ext cx="7943678" cy="1597910"/>
          </a:xfrm>
          <a:prstGeom prst="rect">
            <a:avLst/>
          </a:prstGeom>
          <a:effectLst>
            <a:outerShdw blurRad="50800" dist="38100" dir="8100000" algn="tr" rotWithShape="0">
              <a:prstClr val="black">
                <a:alpha val="40000"/>
              </a:prstClr>
            </a:outerShdw>
          </a:effectLst>
        </p:spPr>
      </p:pic>
      <p:pic>
        <p:nvPicPr>
          <p:cNvPr id="3" name="Picture 2"/>
          <p:cNvPicPr>
            <a:picLocks noChangeAspect="1"/>
          </p:cNvPicPr>
          <p:nvPr/>
        </p:nvPicPr>
        <p:blipFill>
          <a:blip r:embed="rId5"/>
          <a:stretch>
            <a:fillRect/>
          </a:stretch>
        </p:blipFill>
        <p:spPr>
          <a:xfrm>
            <a:off x="5365984" y="5255559"/>
            <a:ext cx="2952381" cy="1495238"/>
          </a:xfrm>
          <a:prstGeom prst="rect">
            <a:avLst/>
          </a:prstGeom>
          <a:effectLst>
            <a:outerShdw blurRad="50800" dist="38100" dir="8100000" algn="tr" rotWithShape="0">
              <a:prstClr val="black">
                <a:alpha val="40000"/>
              </a:prstClr>
            </a:outerShdw>
          </a:effectLst>
        </p:spPr>
      </p:pic>
      <p:sp>
        <p:nvSpPr>
          <p:cNvPr id="4" name="Bent Arrow 3"/>
          <p:cNvSpPr/>
          <p:nvPr/>
        </p:nvSpPr>
        <p:spPr>
          <a:xfrm flipV="1">
            <a:off x="4326269" y="5255559"/>
            <a:ext cx="886690" cy="83858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ustDataLst>
      <p:tags r:id="rId1"/>
    </p:custDataLst>
    <p:extLst>
      <p:ext uri="{BB962C8B-B14F-4D97-AF65-F5344CB8AC3E}">
        <p14:creationId xmlns:p14="http://schemas.microsoft.com/office/powerpoint/2010/main" val="944308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13855" y="1822777"/>
            <a:ext cx="9192506" cy="603270"/>
          </a:xfrm>
          <a:prstGeom prst="rect">
            <a:avLst/>
          </a:prstGeom>
        </p:spPr>
      </p:pic>
      <p:sp>
        <p:nvSpPr>
          <p:cNvPr id="4" name="Title 4"/>
          <p:cNvSpPr>
            <a:spLocks noGrp="1"/>
          </p:cNvSpPr>
          <p:nvPr>
            <p:ph type="title"/>
          </p:nvPr>
        </p:nvSpPr>
        <p:spPr>
          <a:xfrm>
            <a:off x="180109" y="221674"/>
            <a:ext cx="9282545" cy="850911"/>
          </a:xfrm>
        </p:spPr>
        <p:txBody>
          <a:bodyPr vert="horz" lIns="91440" tIns="45720" rIns="91440" bIns="45720" rtlCol="0" anchor="ctr">
            <a:normAutofit/>
          </a:bodyPr>
          <a:lstStyle/>
          <a:p>
            <a:r>
              <a:rPr lang="en-US" sz="4000" b="1" dirty="0" smtClean="0">
                <a:solidFill>
                  <a:srgbClr val="0070C0"/>
                </a:solidFill>
                <a:latin typeface="Arial" panose="020B0604020202020204" pitchFamily="34" charset="0"/>
                <a:cs typeface="Arial" panose="020B0604020202020204" pitchFamily="34" charset="0"/>
              </a:rPr>
              <a:t>Using the Earn Code Spreadsheet</a:t>
            </a:r>
            <a:endParaRPr lang="en-US" sz="4000" b="1" dirty="0">
              <a:solidFill>
                <a:srgbClr val="0070C0"/>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a:stretch>
            <a:fillRect/>
          </a:stretch>
        </p:blipFill>
        <p:spPr>
          <a:xfrm>
            <a:off x="207818" y="2424666"/>
            <a:ext cx="9012397" cy="151470"/>
          </a:xfrm>
          <a:prstGeom prst="rect">
            <a:avLst/>
          </a:prstGeom>
        </p:spPr>
      </p:pic>
      <p:pic>
        <p:nvPicPr>
          <p:cNvPr id="8" name="Picture 7"/>
          <p:cNvPicPr>
            <a:picLocks noChangeAspect="1"/>
          </p:cNvPicPr>
          <p:nvPr/>
        </p:nvPicPr>
        <p:blipFill>
          <a:blip r:embed="rId5"/>
          <a:stretch>
            <a:fillRect/>
          </a:stretch>
        </p:blipFill>
        <p:spPr>
          <a:xfrm>
            <a:off x="193963" y="2575789"/>
            <a:ext cx="9012397" cy="137594"/>
          </a:xfrm>
          <a:prstGeom prst="rect">
            <a:avLst/>
          </a:prstGeom>
        </p:spPr>
      </p:pic>
      <p:sp>
        <p:nvSpPr>
          <p:cNvPr id="9" name="TextBox 8"/>
          <p:cNvSpPr txBox="1"/>
          <p:nvPr/>
        </p:nvSpPr>
        <p:spPr>
          <a:xfrm>
            <a:off x="193963" y="3605061"/>
            <a:ext cx="8765109" cy="2246769"/>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Within the Earn Code Configuration spreadsheet, there are various columns with additional information relevant to the use of that specific earn code.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u="sng" dirty="0" smtClean="0"/>
              <a:t>UCI DOES NOT USE ALL OF THE EARN CODES </a:t>
            </a:r>
            <a:r>
              <a:rPr lang="en-US" sz="2000" dirty="0" smtClean="0"/>
              <a:t>on the list.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This document references all EARN Codes that may be used at various locations, not just UCI. </a:t>
            </a:r>
            <a:r>
              <a:rPr lang="en-US" sz="2000" b="1" dirty="0" smtClean="0"/>
              <a:t>Please use as a research tool, not as a means of guidance.</a:t>
            </a:r>
            <a:endParaRPr lang="en-US" sz="2000" b="1" dirty="0"/>
          </a:p>
        </p:txBody>
      </p:sp>
    </p:spTree>
    <p:custDataLst>
      <p:tags r:id="rId1"/>
    </p:custDataLst>
    <p:extLst>
      <p:ext uri="{BB962C8B-B14F-4D97-AF65-F5344CB8AC3E}">
        <p14:creationId xmlns:p14="http://schemas.microsoft.com/office/powerpoint/2010/main" val="8451702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5527" y="224027"/>
            <a:ext cx="8227181" cy="850911"/>
          </a:xfrm>
        </p:spPr>
        <p:txBody>
          <a:bodyPr vert="horz" lIns="91440" tIns="45720" rIns="91440" bIns="45720" rtlCol="0" anchor="ctr">
            <a:normAutofit/>
          </a:bodyPr>
          <a:lstStyle/>
          <a:p>
            <a:r>
              <a:rPr lang="en-US" dirty="0" smtClean="0">
                <a:solidFill>
                  <a:srgbClr val="0070C0"/>
                </a:solidFill>
              </a:rPr>
              <a:t>3. HR Worksite ID Requirements</a:t>
            </a:r>
            <a:endParaRPr lang="en-US" dirty="0">
              <a:solidFill>
                <a:srgbClr val="0070C0"/>
              </a:solidFill>
            </a:endParaRPr>
          </a:p>
        </p:txBody>
      </p:sp>
      <p:sp>
        <p:nvSpPr>
          <p:cNvPr id="3" name="TextBox 2"/>
          <p:cNvSpPr txBox="1"/>
          <p:nvPr/>
        </p:nvSpPr>
        <p:spPr>
          <a:xfrm>
            <a:off x="377687" y="1263782"/>
            <a:ext cx="8458200" cy="5632311"/>
          </a:xfrm>
          <a:prstGeom prst="rect">
            <a:avLst/>
          </a:prstGeom>
          <a:noFill/>
        </p:spPr>
        <p:txBody>
          <a:bodyPr wrap="square" rtlCol="0">
            <a:spAutoFit/>
          </a:bodyPr>
          <a:lstStyle/>
          <a:p>
            <a:r>
              <a:rPr lang="en-US" sz="2000" dirty="0"/>
              <a:t>Effective Saturday, </a:t>
            </a:r>
            <a:r>
              <a:rPr lang="en-US" sz="2000" b="1" dirty="0"/>
              <a:t>August 29, 2020</a:t>
            </a:r>
            <a:r>
              <a:rPr lang="en-US" sz="2000" dirty="0"/>
              <a:t>, the </a:t>
            </a:r>
            <a:r>
              <a:rPr lang="en-US" sz="2000" b="1" dirty="0"/>
              <a:t>HR Worksite </a:t>
            </a:r>
            <a:r>
              <a:rPr lang="en-US" sz="2000" b="1" dirty="0" smtClean="0"/>
              <a:t>ID</a:t>
            </a:r>
            <a:r>
              <a:rPr lang="en-US" sz="2000" dirty="0" smtClean="0"/>
              <a:t> field will </a:t>
            </a:r>
            <a:r>
              <a:rPr lang="en-US" sz="2000" dirty="0"/>
              <a:t>be required when creating new positions or updating vacant positions through the Position Control Request </a:t>
            </a:r>
            <a:r>
              <a:rPr lang="en-US" sz="2000" dirty="0" smtClean="0"/>
              <a:t>pages in UCPath.</a:t>
            </a:r>
          </a:p>
          <a:p>
            <a:endParaRPr lang="en-US" sz="2000" dirty="0" smtClean="0"/>
          </a:p>
          <a:p>
            <a:r>
              <a:rPr lang="en-US" sz="2000" b="1" i="1" u="sng" dirty="0" smtClean="0">
                <a:solidFill>
                  <a:schemeClr val="accent2"/>
                </a:solidFill>
              </a:rPr>
              <a:t>Old Options:</a:t>
            </a:r>
          </a:p>
          <a:p>
            <a:endParaRPr lang="en-US" sz="2000" dirty="0"/>
          </a:p>
          <a:p>
            <a:r>
              <a:rPr lang="en-US" sz="2000" b="1" dirty="0" smtClean="0"/>
              <a:t>UCI No-</a:t>
            </a:r>
            <a:r>
              <a:rPr lang="en-US" sz="2000" b="1" dirty="0" err="1" smtClean="0"/>
              <a:t>Everify</a:t>
            </a:r>
            <a:r>
              <a:rPr lang="en-US" sz="2000" dirty="0" smtClean="0"/>
              <a:t> </a:t>
            </a:r>
            <a:r>
              <a:rPr lang="en-US" sz="2000" dirty="0"/>
              <a:t>= manual i-9/onboarding process</a:t>
            </a:r>
          </a:p>
          <a:p>
            <a:r>
              <a:rPr lang="en-US" sz="2000" b="1" dirty="0" smtClean="0"/>
              <a:t>UCI </a:t>
            </a:r>
            <a:r>
              <a:rPr lang="en-US" sz="2000" b="1" dirty="0" err="1" smtClean="0"/>
              <a:t>Everify</a:t>
            </a:r>
            <a:r>
              <a:rPr lang="en-US" sz="2000" b="1" dirty="0" smtClean="0"/>
              <a:t> </a:t>
            </a:r>
            <a:r>
              <a:rPr lang="en-US" sz="2000" dirty="0"/>
              <a:t>= system auto-generated i9 communication for employee to initiate.</a:t>
            </a:r>
          </a:p>
          <a:p>
            <a:endParaRPr lang="en-US" sz="2000" b="1" u="sng" dirty="0">
              <a:solidFill>
                <a:srgbClr val="0070C0"/>
              </a:solidFill>
            </a:endParaRPr>
          </a:p>
          <a:p>
            <a:pPr lvl="0"/>
            <a:r>
              <a:rPr lang="en-US" sz="2000" b="1" i="1" u="sng" dirty="0" smtClean="0">
                <a:solidFill>
                  <a:srgbClr val="0070C0"/>
                </a:solidFill>
              </a:rPr>
              <a:t>New Values in UCPath</a:t>
            </a:r>
          </a:p>
          <a:p>
            <a:pPr lvl="0"/>
            <a:r>
              <a:rPr lang="en-US" sz="2000" dirty="0"/>
              <a:t> </a:t>
            </a:r>
            <a:r>
              <a:rPr lang="en-US" sz="2000" dirty="0" smtClean="0"/>
              <a:t>       </a:t>
            </a:r>
            <a:r>
              <a:rPr lang="en-US" sz="2000" b="1" dirty="0" smtClean="0"/>
              <a:t> N </a:t>
            </a:r>
            <a:r>
              <a:rPr lang="en-US" sz="2000" dirty="0"/>
              <a:t>– No I9 Integration </a:t>
            </a:r>
            <a:r>
              <a:rPr lang="en-US" sz="2000" dirty="0" smtClean="0"/>
              <a:t>required:</a:t>
            </a:r>
            <a:endParaRPr lang="en-US" sz="2000" dirty="0"/>
          </a:p>
          <a:p>
            <a:pPr marL="742950" lvl="1" indent="-285750">
              <a:buFont typeface="Arial" panose="020B0604020202020204" pitchFamily="34" charset="0"/>
              <a:buChar char="•"/>
            </a:pPr>
            <a:r>
              <a:rPr lang="en-US" sz="2000" dirty="0"/>
              <a:t>Using “N” in the position HR Worksite ID field will ensure new I-9’s and E-Verify functionality </a:t>
            </a:r>
            <a:r>
              <a:rPr lang="en-US" sz="2000" b="1" dirty="0"/>
              <a:t>will not </a:t>
            </a:r>
            <a:r>
              <a:rPr lang="en-US" sz="2000" dirty="0"/>
              <a:t>be initiated for an employee hired into the position. </a:t>
            </a:r>
            <a:endParaRPr lang="en-US" sz="2000" dirty="0" smtClean="0"/>
          </a:p>
          <a:p>
            <a:pPr marL="742950" lvl="1" indent="-285750">
              <a:buFont typeface="Arial" panose="020B0604020202020204" pitchFamily="34" charset="0"/>
              <a:buChar char="•"/>
            </a:pPr>
            <a:endParaRPr lang="en-US" sz="2000" dirty="0"/>
          </a:p>
          <a:p>
            <a:pPr lvl="0"/>
            <a:r>
              <a:rPr lang="en-US" sz="2000" dirty="0"/>
              <a:t> </a:t>
            </a:r>
            <a:r>
              <a:rPr lang="en-US" sz="2000" dirty="0" smtClean="0"/>
              <a:t>        </a:t>
            </a:r>
            <a:r>
              <a:rPr lang="en-US" sz="2000" b="1" dirty="0" smtClean="0"/>
              <a:t>“</a:t>
            </a:r>
            <a:r>
              <a:rPr lang="en-US" sz="2000" b="1" dirty="0"/>
              <a:t>U” </a:t>
            </a:r>
            <a:r>
              <a:rPr lang="en-US" sz="2000" dirty="0"/>
              <a:t>(U – Unknown) value, as it is only for administrator use and is not a </a:t>
            </a:r>
            <a:r>
              <a:rPr lang="en-US" sz="2000" dirty="0" smtClean="0"/>
              <a:t>           	valid </a:t>
            </a:r>
            <a:r>
              <a:rPr lang="en-US" sz="2000" dirty="0"/>
              <a:t>HR Worksite ID</a:t>
            </a:r>
            <a:r>
              <a:rPr lang="en-US" sz="2000" dirty="0" smtClean="0"/>
              <a:t>. - </a:t>
            </a:r>
            <a:r>
              <a:rPr lang="en-US" sz="2000" b="1" dirty="0" smtClean="0">
                <a:solidFill>
                  <a:srgbClr val="FF0000"/>
                </a:solidFill>
              </a:rPr>
              <a:t>DO NOT USE</a:t>
            </a:r>
            <a:endParaRPr lang="en-US" sz="2000" b="1" dirty="0">
              <a:solidFill>
                <a:srgbClr val="FF0000"/>
              </a:solidFill>
            </a:endParaRPr>
          </a:p>
          <a:p>
            <a:endParaRPr lang="en-US" sz="2000" dirty="0"/>
          </a:p>
        </p:txBody>
      </p:sp>
    </p:spTree>
    <p:custDataLst>
      <p:tags r:id="rId1"/>
    </p:custDataLst>
    <p:extLst>
      <p:ext uri="{BB962C8B-B14F-4D97-AF65-F5344CB8AC3E}">
        <p14:creationId xmlns:p14="http://schemas.microsoft.com/office/powerpoint/2010/main" val="37827498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8904" y="135477"/>
            <a:ext cx="8227181" cy="850911"/>
          </a:xfrm>
        </p:spPr>
        <p:txBody>
          <a:bodyPr vert="horz" lIns="91440" tIns="45720" rIns="91440" bIns="45720" rtlCol="0" anchor="ctr">
            <a:normAutofit/>
          </a:bodyPr>
          <a:lstStyle/>
          <a:p>
            <a:r>
              <a:rPr lang="en-US" dirty="0">
                <a:solidFill>
                  <a:srgbClr val="0070C0"/>
                </a:solidFill>
              </a:rPr>
              <a:t>HR Worksite ID</a:t>
            </a:r>
          </a:p>
        </p:txBody>
      </p:sp>
      <p:pic>
        <p:nvPicPr>
          <p:cNvPr id="5" name="Picture 4"/>
          <p:cNvPicPr>
            <a:picLocks noChangeAspect="1"/>
          </p:cNvPicPr>
          <p:nvPr/>
        </p:nvPicPr>
        <p:blipFill>
          <a:blip r:embed="rId3"/>
          <a:stretch>
            <a:fillRect/>
          </a:stretch>
        </p:blipFill>
        <p:spPr>
          <a:xfrm>
            <a:off x="536772" y="1091277"/>
            <a:ext cx="7104762" cy="4200000"/>
          </a:xfrm>
          <a:prstGeom prst="rect">
            <a:avLst/>
          </a:prstGeom>
          <a:effectLst>
            <a:outerShdw blurRad="50800" dist="38100" dir="8100000" algn="tr" rotWithShape="0">
              <a:prstClr val="black">
                <a:alpha val="40000"/>
              </a:prstClr>
            </a:outerShdw>
          </a:effectLst>
        </p:spPr>
      </p:pic>
      <p:cxnSp>
        <p:nvCxnSpPr>
          <p:cNvPr id="7" name="Straight Arrow Connector 6"/>
          <p:cNvCxnSpPr/>
          <p:nvPr/>
        </p:nvCxnSpPr>
        <p:spPr>
          <a:xfrm>
            <a:off x="2932043" y="2266122"/>
            <a:ext cx="1470992" cy="5963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011218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nSpc>
                <a:spcPct val="100000"/>
              </a:lnSpc>
            </a:pPr>
            <a:r>
              <a:rPr lang="en-US" sz="4000" b="1" dirty="0">
                <a:solidFill>
                  <a:srgbClr val="0070C0"/>
                </a:solidFill>
                <a:latin typeface="Arial" panose="020B0604020202020204" pitchFamily="34" charset="0"/>
                <a:cs typeface="Arial" panose="020B0604020202020204" pitchFamily="34" charset="0"/>
              </a:rPr>
              <a:t>5. </a:t>
            </a:r>
            <a:r>
              <a:rPr lang="en-US" sz="4000" b="1" dirty="0" smtClean="0">
                <a:solidFill>
                  <a:srgbClr val="0070C0"/>
                </a:solidFill>
                <a:latin typeface="Arial" panose="020B0604020202020204" pitchFamily="34" charset="0"/>
                <a:cs typeface="Arial" panose="020B0604020202020204" pitchFamily="34" charset="0"/>
              </a:rPr>
              <a:t>Q&amp;A</a:t>
            </a:r>
            <a:endParaRPr lang="en-US" sz="4000" b="1" dirty="0">
              <a:solidFill>
                <a:srgbClr val="0070C0"/>
              </a:solidFill>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61202" y="2359762"/>
            <a:ext cx="7221595" cy="3030489"/>
          </a:xfrm>
        </p:spPr>
      </p:pic>
    </p:spTree>
    <p:custDataLst>
      <p:tags r:id="rId1"/>
    </p:custDataLst>
    <p:extLst>
      <p:ext uri="{BB962C8B-B14F-4D97-AF65-F5344CB8AC3E}">
        <p14:creationId xmlns:p14="http://schemas.microsoft.com/office/powerpoint/2010/main" val="5839577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93576" y="1215258"/>
            <a:ext cx="8227181" cy="4744652"/>
          </a:xfrm>
        </p:spPr>
        <p:txBody>
          <a:bodyPr>
            <a:normAutofit lnSpcReduction="10000"/>
          </a:bodyPr>
          <a:lstStyle/>
          <a:p>
            <a:pPr marL="85725" indent="0">
              <a:buNone/>
            </a:pPr>
            <a:r>
              <a:rPr lang="en-US" b="1" dirty="0" smtClean="0">
                <a:solidFill>
                  <a:schemeClr val="accent1">
                    <a:lumMod val="50000"/>
                  </a:schemeClr>
                </a:solidFill>
              </a:rPr>
              <a:t>Inter-location One Time Payments</a:t>
            </a:r>
          </a:p>
          <a:p>
            <a:r>
              <a:rPr lang="en-US" sz="2400" dirty="0" smtClean="0">
                <a:solidFill>
                  <a:schemeClr val="tx1"/>
                </a:solidFill>
              </a:rPr>
              <a:t>HOST location is responsible for entering the additional pay request in UCPath.</a:t>
            </a:r>
          </a:p>
          <a:p>
            <a:r>
              <a:rPr lang="en-US" sz="2400" dirty="0" smtClean="0">
                <a:solidFill>
                  <a:schemeClr val="tx1"/>
                </a:solidFill>
              </a:rPr>
              <a:t>Employee will need to be hired into a position/job at the host location first.</a:t>
            </a:r>
          </a:p>
          <a:p>
            <a:pPr marL="85725" indent="0">
              <a:buNone/>
            </a:pPr>
            <a:endParaRPr lang="en-US" sz="2400" dirty="0" smtClean="0">
              <a:solidFill>
                <a:schemeClr val="tx1"/>
              </a:solidFill>
            </a:endParaRPr>
          </a:p>
          <a:p>
            <a:pPr marL="85725" lvl="0" indent="0">
              <a:buNone/>
            </a:pPr>
            <a:r>
              <a:rPr lang="en-US" b="1" dirty="0">
                <a:solidFill>
                  <a:schemeClr val="accent1">
                    <a:lumMod val="50000"/>
                  </a:schemeClr>
                </a:solidFill>
              </a:rPr>
              <a:t>Sponsored IDs</a:t>
            </a:r>
          </a:p>
          <a:p>
            <a:r>
              <a:rPr lang="en-US" sz="2400" dirty="0"/>
              <a:t>Sponsored ID can no longer be requested for employees that are going to be hired at UCI.</a:t>
            </a:r>
          </a:p>
          <a:p>
            <a:r>
              <a:rPr lang="en-US" sz="2400" dirty="0"/>
              <a:t>Please submit the appropriate Smart HR template to hire the employee.</a:t>
            </a:r>
          </a:p>
          <a:p>
            <a:r>
              <a:rPr lang="en-US" sz="2400" dirty="0"/>
              <a:t>Do not wait until last minute to submit transaction.</a:t>
            </a:r>
          </a:p>
          <a:p>
            <a:pPr marL="85725" indent="0">
              <a:buNone/>
            </a:pPr>
            <a:endParaRPr lang="en-US" sz="3600" b="1" dirty="0">
              <a:solidFill>
                <a:schemeClr val="accent1">
                  <a:lumMod val="50000"/>
                </a:schemeClr>
              </a:solidFill>
            </a:endParaRPr>
          </a:p>
        </p:txBody>
      </p:sp>
      <p:sp>
        <p:nvSpPr>
          <p:cNvPr id="3" name="Title 2"/>
          <p:cNvSpPr>
            <a:spLocks noGrp="1"/>
          </p:cNvSpPr>
          <p:nvPr>
            <p:ph type="title"/>
          </p:nvPr>
        </p:nvSpPr>
        <p:spPr/>
        <p:txBody>
          <a:bodyPr/>
          <a:lstStyle/>
          <a:p>
            <a:r>
              <a:rPr lang="en-US" dirty="0" smtClean="0"/>
              <a:t>Quick Announcements I</a:t>
            </a:r>
            <a:endParaRPr lang="en-US" dirty="0"/>
          </a:p>
        </p:txBody>
      </p:sp>
    </p:spTree>
    <p:custDataLst>
      <p:tags r:id="rId1"/>
    </p:custDataLst>
    <p:extLst>
      <p:ext uri="{BB962C8B-B14F-4D97-AF65-F5344CB8AC3E}">
        <p14:creationId xmlns:p14="http://schemas.microsoft.com/office/powerpoint/2010/main" val="11030914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89437" y="1197512"/>
            <a:ext cx="8227181" cy="4744652"/>
          </a:xfrm>
        </p:spPr>
        <p:txBody>
          <a:bodyPr/>
          <a:lstStyle/>
          <a:p>
            <a:pPr marL="85725" indent="0">
              <a:buNone/>
            </a:pPr>
            <a:r>
              <a:rPr lang="en-US" b="1" dirty="0">
                <a:solidFill>
                  <a:schemeClr val="accent1">
                    <a:lumMod val="50000"/>
                  </a:schemeClr>
                </a:solidFill>
              </a:rPr>
              <a:t>September – 3 Bi-weekly Pay </a:t>
            </a:r>
            <a:r>
              <a:rPr lang="en-US" b="1" dirty="0" smtClean="0">
                <a:solidFill>
                  <a:schemeClr val="accent1">
                    <a:lumMod val="50000"/>
                  </a:schemeClr>
                </a:solidFill>
              </a:rPr>
              <a:t>Checks</a:t>
            </a:r>
            <a:endParaRPr lang="en-US" b="1" dirty="0">
              <a:solidFill>
                <a:schemeClr val="accent1">
                  <a:lumMod val="50000"/>
                </a:schemeClr>
              </a:solidFill>
            </a:endParaRPr>
          </a:p>
          <a:p>
            <a:endParaRPr lang="en-US" sz="600" dirty="0" smtClean="0">
              <a:solidFill>
                <a:schemeClr val="tx1"/>
              </a:solidFill>
            </a:endParaRPr>
          </a:p>
          <a:p>
            <a:r>
              <a:rPr lang="en-US" sz="2800" dirty="0" smtClean="0">
                <a:solidFill>
                  <a:schemeClr val="tx1"/>
                </a:solidFill>
              </a:rPr>
              <a:t>For EE’s </a:t>
            </a:r>
            <a:r>
              <a:rPr lang="en-US" sz="2800" dirty="0">
                <a:solidFill>
                  <a:schemeClr val="tx1"/>
                </a:solidFill>
              </a:rPr>
              <a:t>receiving additional pay, please check the appropriate </a:t>
            </a:r>
            <a:r>
              <a:rPr lang="en-US" sz="2800" dirty="0" smtClean="0">
                <a:solidFill>
                  <a:schemeClr val="tx1"/>
                </a:solidFill>
              </a:rPr>
              <a:t>“Applies- to Pay Periods” that should be paid.</a:t>
            </a:r>
          </a:p>
          <a:p>
            <a:endParaRPr lang="en-US" dirty="0">
              <a:solidFill>
                <a:schemeClr val="tx1"/>
              </a:solidFill>
            </a:endParaRPr>
          </a:p>
          <a:p>
            <a:pPr marL="85725" indent="0">
              <a:buNone/>
            </a:pPr>
            <a:endParaRPr lang="en-US" dirty="0"/>
          </a:p>
        </p:txBody>
      </p:sp>
      <p:sp>
        <p:nvSpPr>
          <p:cNvPr id="3" name="Title 2"/>
          <p:cNvSpPr>
            <a:spLocks noGrp="1"/>
          </p:cNvSpPr>
          <p:nvPr>
            <p:ph type="title"/>
          </p:nvPr>
        </p:nvSpPr>
        <p:spPr/>
        <p:txBody>
          <a:bodyPr/>
          <a:lstStyle/>
          <a:p>
            <a:r>
              <a:rPr lang="en-US" dirty="0" smtClean="0"/>
              <a:t>Quick Announcements II</a:t>
            </a:r>
            <a:endParaRPr lang="en-US" dirty="0"/>
          </a:p>
        </p:txBody>
      </p:sp>
      <p:pic>
        <p:nvPicPr>
          <p:cNvPr id="4" name="Picture 2"/>
          <p:cNvPicPr>
            <a:picLocks noChangeAspect="1" noChangeArrowheads="1"/>
          </p:cNvPicPr>
          <p:nvPr/>
        </p:nvPicPr>
        <p:blipFill rotWithShape="1">
          <a:blip r:embed="rId3"/>
          <a:srcRect r="1293" b="53528"/>
          <a:stretch/>
        </p:blipFill>
        <p:spPr bwMode="auto">
          <a:xfrm>
            <a:off x="1748165" y="3393319"/>
            <a:ext cx="5913158" cy="2763623"/>
          </a:xfrm>
          <a:prstGeom prst="rect">
            <a:avLst/>
          </a:prstGeom>
          <a:noFill/>
          <a:ln w="9525">
            <a:solidFill>
              <a:schemeClr val="tx1"/>
            </a:solidFill>
            <a:miter lim="800000"/>
          </a:ln>
        </p:spPr>
      </p:pic>
      <p:sp>
        <p:nvSpPr>
          <p:cNvPr id="5" name="Rectangle 4"/>
          <p:cNvSpPr/>
          <p:nvPr/>
        </p:nvSpPr>
        <p:spPr>
          <a:xfrm>
            <a:off x="1888434" y="5696441"/>
            <a:ext cx="3550081" cy="46050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446567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Quick Announcements III</a:t>
            </a:r>
            <a:endParaRPr lang="en-US" dirty="0"/>
          </a:p>
        </p:txBody>
      </p:sp>
      <p:sp>
        <p:nvSpPr>
          <p:cNvPr id="7" name="Text Placeholder 1"/>
          <p:cNvSpPr>
            <a:spLocks noGrp="1"/>
          </p:cNvSpPr>
          <p:nvPr>
            <p:ph type="body" idx="1"/>
          </p:nvPr>
        </p:nvSpPr>
        <p:spPr>
          <a:xfrm>
            <a:off x="462981" y="1145984"/>
            <a:ext cx="8227181" cy="5046998"/>
          </a:xfrm>
        </p:spPr>
        <p:txBody>
          <a:bodyPr>
            <a:normAutofit/>
          </a:bodyPr>
          <a:lstStyle/>
          <a:p>
            <a:pPr marL="85725" indent="0">
              <a:buNone/>
            </a:pPr>
            <a:endParaRPr lang="en-US" sz="2800" dirty="0"/>
          </a:p>
          <a:p>
            <a:pPr marL="85725" indent="0">
              <a:buNone/>
            </a:pPr>
            <a:endParaRPr lang="en-US" sz="2800" dirty="0" smtClean="0"/>
          </a:p>
          <a:p>
            <a:endParaRPr lang="en-US" sz="2800" dirty="0"/>
          </a:p>
        </p:txBody>
      </p:sp>
      <p:sp>
        <p:nvSpPr>
          <p:cNvPr id="5" name="Content Placeholder 5"/>
          <p:cNvSpPr txBox="1">
            <a:spLocks/>
          </p:cNvSpPr>
          <p:nvPr/>
        </p:nvSpPr>
        <p:spPr>
          <a:xfrm>
            <a:off x="212699" y="1034474"/>
            <a:ext cx="8727744" cy="5270017"/>
          </a:xfrm>
          <a:prstGeom prst="rect">
            <a:avLst/>
          </a:prstGeom>
          <a:noFill/>
          <a:ln>
            <a:noFill/>
          </a:ln>
        </p:spPr>
        <p:txBody>
          <a:bodyPr spcFirstLastPara="1" wrap="square" lIns="91425" tIns="45700" rIns="91425" bIns="45700" anchor="t" anchorCtr="0">
            <a:normAutofit fontScale="70000" lnSpcReduction="20000"/>
          </a:bodyPr>
          <a:lstStyle>
            <a:defPPr marR="0" lvl="0" algn="l" rtl="0">
              <a:lnSpc>
                <a:spcPct val="100000"/>
              </a:lnSpc>
              <a:spcBef>
                <a:spcPts val="0"/>
              </a:spcBef>
              <a:spcAft>
                <a:spcPts val="0"/>
              </a:spcAft>
            </a:defPPr>
            <a:lvl1pPr marL="342900" marR="0" lvl="0" indent="-257175" algn="l" rtl="0">
              <a:lnSpc>
                <a:spcPct val="100000"/>
              </a:lnSpc>
              <a:spcBef>
                <a:spcPts val="270"/>
              </a:spcBef>
              <a:spcAft>
                <a:spcPts val="0"/>
              </a:spcAft>
              <a:buClr>
                <a:schemeClr val="dk1"/>
              </a:buClr>
              <a:buSzPts val="1800"/>
              <a:buFont typeface="Arial"/>
              <a:buChar char="•"/>
              <a:defRPr sz="3200" b="0" i="0" u="none" strike="noStrike" cap="none">
                <a:solidFill>
                  <a:schemeClr val="dk1"/>
                </a:solidFill>
                <a:latin typeface="Calibri"/>
                <a:ea typeface="Calibri"/>
                <a:cs typeface="Calibri"/>
                <a:sym typeface="Calibri"/>
              </a:defRPr>
            </a:lvl1pPr>
            <a:lvl2pPr marL="685800" marR="0" lvl="1" indent="-257175" algn="l" rtl="0">
              <a:lnSpc>
                <a:spcPct val="100000"/>
              </a:lnSpc>
              <a:spcBef>
                <a:spcPts val="27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2pPr>
            <a:lvl3pPr marL="1028700" marR="0" lvl="2" indent="-257175" algn="l" rtl="0">
              <a:lnSpc>
                <a:spcPct val="100000"/>
              </a:lnSpc>
              <a:spcBef>
                <a:spcPts val="27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371600" marR="0" lvl="3" indent="-257175" algn="l" rtl="0">
              <a:lnSpc>
                <a:spcPct val="100000"/>
              </a:lnSpc>
              <a:spcBef>
                <a:spcPts val="27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4pPr>
            <a:lvl5pPr marL="1714500" marR="0" lvl="4" indent="-257175" algn="l" rtl="0">
              <a:lnSpc>
                <a:spcPct val="100000"/>
              </a:lnSpc>
              <a:spcBef>
                <a:spcPts val="27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5pPr>
            <a:lvl6pPr marL="2057400" marR="0" lvl="5" indent="-257175" algn="l" rtl="0">
              <a:lnSpc>
                <a:spcPct val="100000"/>
              </a:lnSpc>
              <a:spcBef>
                <a:spcPts val="27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2400300" marR="0" lvl="6" indent="-257175" algn="l" rtl="0">
              <a:lnSpc>
                <a:spcPct val="100000"/>
              </a:lnSpc>
              <a:spcBef>
                <a:spcPts val="27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2743200" marR="0" lvl="7" indent="-257175" algn="l" rtl="0">
              <a:lnSpc>
                <a:spcPct val="100000"/>
              </a:lnSpc>
              <a:spcBef>
                <a:spcPts val="27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3086100" marR="0" lvl="8" indent="-257175" algn="l" rtl="0">
              <a:lnSpc>
                <a:spcPct val="100000"/>
              </a:lnSpc>
              <a:spcBef>
                <a:spcPts val="27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85725" indent="0">
              <a:buClr>
                <a:srgbClr val="09548D"/>
              </a:buClr>
              <a:buNone/>
            </a:pPr>
            <a:r>
              <a:rPr lang="en-US" sz="4100" b="1" dirty="0">
                <a:solidFill>
                  <a:schemeClr val="accent1">
                    <a:lumMod val="50000"/>
                  </a:schemeClr>
                </a:solidFill>
              </a:rPr>
              <a:t>Pre-Hire </a:t>
            </a:r>
            <a:r>
              <a:rPr lang="en-US" sz="4100" b="1" dirty="0" smtClean="0">
                <a:solidFill>
                  <a:schemeClr val="accent1">
                    <a:lumMod val="50000"/>
                  </a:schemeClr>
                </a:solidFill>
              </a:rPr>
              <a:t>Process</a:t>
            </a:r>
          </a:p>
          <a:p>
            <a:pPr marL="85725" indent="0">
              <a:buClr>
                <a:srgbClr val="09548D"/>
              </a:buClr>
              <a:buNone/>
            </a:pPr>
            <a:endParaRPr lang="en-US" sz="1600" b="1" dirty="0">
              <a:solidFill>
                <a:schemeClr val="accent1">
                  <a:lumMod val="50000"/>
                </a:schemeClr>
              </a:solidFill>
            </a:endParaRPr>
          </a:p>
          <a:p>
            <a:pPr>
              <a:buClr>
                <a:srgbClr val="09548D"/>
              </a:buClr>
              <a:buFont typeface="Arial" panose="020B0604020202020204" pitchFamily="34" charset="0"/>
              <a:buChar char="♦"/>
            </a:pPr>
            <a:r>
              <a:rPr lang="en-US" kern="0" dirty="0" smtClean="0"/>
              <a:t>The Pre-Hire process can be used to grant future UC Employees early access to the UCPath System.</a:t>
            </a:r>
          </a:p>
          <a:p>
            <a:pPr>
              <a:buClr>
                <a:srgbClr val="09548D"/>
              </a:buClr>
              <a:buFont typeface="Arial" panose="020B0604020202020204" pitchFamily="34" charset="0"/>
              <a:buChar char="♦"/>
            </a:pPr>
            <a:r>
              <a:rPr lang="en-US" kern="0" dirty="0" smtClean="0"/>
              <a:t>Smart HR Hire </a:t>
            </a:r>
            <a:r>
              <a:rPr lang="en-US" kern="0" smtClean="0"/>
              <a:t>Template </a:t>
            </a:r>
            <a:r>
              <a:rPr lang="en-US" kern="0" smtClean="0"/>
              <a:t>should</a:t>
            </a:r>
            <a:r>
              <a:rPr lang="en-US" b="1" kern="0" smtClean="0"/>
              <a:t> </a:t>
            </a:r>
            <a:r>
              <a:rPr lang="en-US" b="1" kern="0" dirty="0" smtClean="0"/>
              <a:t>be submitted at least 3 weeks prior to employee’s start date.</a:t>
            </a:r>
          </a:p>
          <a:p>
            <a:pPr marL="85725" indent="0">
              <a:buClr>
                <a:srgbClr val="09548D"/>
              </a:buClr>
              <a:buNone/>
            </a:pPr>
            <a:endParaRPr lang="en-US" b="1" kern="0" dirty="0" smtClean="0"/>
          </a:p>
          <a:p>
            <a:pPr>
              <a:buClr>
                <a:srgbClr val="09548D"/>
              </a:buClr>
              <a:buFont typeface="Arial" panose="020B0604020202020204" pitchFamily="34" charset="0"/>
              <a:buChar char="♦"/>
            </a:pPr>
            <a:r>
              <a:rPr lang="en-US" kern="0" dirty="0" smtClean="0"/>
              <a:t>The Pre-hire process allows the minimum amount of an employee’s information to be entered prior to their start date in order to have an Employee ID generated.</a:t>
            </a:r>
          </a:p>
          <a:p>
            <a:pPr>
              <a:buClr>
                <a:srgbClr val="09548D"/>
              </a:buClr>
              <a:buFont typeface="Arial" panose="020B0604020202020204" pitchFamily="34" charset="0"/>
              <a:buChar char="♦"/>
            </a:pPr>
            <a:endParaRPr lang="en-US" kern="0" dirty="0" smtClean="0"/>
          </a:p>
          <a:p>
            <a:pPr>
              <a:buClr>
                <a:srgbClr val="09548D"/>
              </a:buClr>
              <a:buFont typeface="Arial" panose="020B0604020202020204" pitchFamily="34" charset="0"/>
              <a:buChar char="♦"/>
            </a:pPr>
            <a:r>
              <a:rPr lang="en-US" kern="0" dirty="0" smtClean="0"/>
              <a:t>The following items should be entered on Template before submitting a Pre-hire:</a:t>
            </a:r>
          </a:p>
          <a:p>
            <a:pPr lvl="1">
              <a:buFont typeface="Courier New" panose="02070309020205020404" pitchFamily="49" charset="0"/>
              <a:buChar char="o"/>
            </a:pPr>
            <a:r>
              <a:rPr lang="en-US" b="1" kern="0" dirty="0" smtClean="0"/>
              <a:t>Full name </a:t>
            </a:r>
            <a:r>
              <a:rPr lang="en-US" kern="0" dirty="0" smtClean="0"/>
              <a:t>(First, Middle or Initial, Last)</a:t>
            </a:r>
          </a:p>
          <a:p>
            <a:pPr lvl="1">
              <a:buFont typeface="Courier New" panose="02070309020205020404" pitchFamily="49" charset="0"/>
              <a:buChar char="o"/>
            </a:pPr>
            <a:r>
              <a:rPr lang="en-US" b="1" kern="0" dirty="0" smtClean="0"/>
              <a:t>Address</a:t>
            </a:r>
          </a:p>
          <a:p>
            <a:pPr lvl="1">
              <a:buFont typeface="Courier New" panose="02070309020205020404" pitchFamily="49" charset="0"/>
              <a:buChar char="o"/>
            </a:pPr>
            <a:r>
              <a:rPr lang="en-US" b="1" kern="0" dirty="0" smtClean="0"/>
              <a:t>DOB or SSN</a:t>
            </a:r>
          </a:p>
          <a:p>
            <a:pPr lvl="1">
              <a:buFont typeface="Courier New" panose="02070309020205020404" pitchFamily="49" charset="0"/>
              <a:buChar char="o"/>
            </a:pPr>
            <a:r>
              <a:rPr lang="en-US" b="1" kern="0" dirty="0" smtClean="0"/>
              <a:t>Email</a:t>
            </a:r>
          </a:p>
          <a:p>
            <a:pPr lvl="1">
              <a:buFont typeface="Courier New" panose="02070309020205020404" pitchFamily="49" charset="0"/>
              <a:buChar char="o"/>
            </a:pPr>
            <a:r>
              <a:rPr lang="en-US" b="1" kern="0" dirty="0" smtClean="0"/>
              <a:t>Position/Job Title</a:t>
            </a:r>
          </a:p>
        </p:txBody>
      </p:sp>
    </p:spTree>
    <p:custDataLst>
      <p:tags r:id="rId1"/>
    </p:custDataLst>
    <p:extLst>
      <p:ext uri="{BB962C8B-B14F-4D97-AF65-F5344CB8AC3E}">
        <p14:creationId xmlns:p14="http://schemas.microsoft.com/office/powerpoint/2010/main" val="31315061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500" b="1" dirty="0">
                <a:solidFill>
                  <a:schemeClr val="accent2"/>
                </a:solidFill>
                <a:latin typeface="Arial" panose="020B0604020202020204" pitchFamily="34" charset="0"/>
                <a:cs typeface="Arial" panose="020B0604020202020204" pitchFamily="34" charset="0"/>
              </a:rPr>
              <a:t>Agenda</a:t>
            </a:r>
          </a:p>
        </p:txBody>
      </p:sp>
      <p:sp>
        <p:nvSpPr>
          <p:cNvPr id="3" name="Content Placeholder 2"/>
          <p:cNvSpPr>
            <a:spLocks noGrp="1"/>
          </p:cNvSpPr>
          <p:nvPr>
            <p:ph idx="1"/>
          </p:nvPr>
        </p:nvSpPr>
        <p:spPr>
          <a:xfrm>
            <a:off x="628650" y="2009344"/>
            <a:ext cx="8332470" cy="5032375"/>
          </a:xfrm>
        </p:spPr>
        <p:txBody>
          <a:bodyPr>
            <a:normAutofit/>
          </a:bodyPr>
          <a:lstStyle/>
          <a:p>
            <a:r>
              <a:rPr lang="en-US" sz="3600" b="1" dirty="0" smtClean="0"/>
              <a:t>Employee Relation Codes</a:t>
            </a:r>
          </a:p>
          <a:p>
            <a:r>
              <a:rPr lang="en-US" sz="3600" b="1" dirty="0" smtClean="0"/>
              <a:t>Earn Code List: Uses &amp; Demo</a:t>
            </a:r>
          </a:p>
          <a:p>
            <a:r>
              <a:rPr lang="en-US" sz="3600" b="1" dirty="0" smtClean="0"/>
              <a:t>HR Worksite ID Requirement</a:t>
            </a:r>
            <a:endParaRPr lang="en-US" sz="3600" b="1" dirty="0"/>
          </a:p>
        </p:txBody>
      </p:sp>
    </p:spTree>
    <p:custDataLst>
      <p:tags r:id="rId1"/>
    </p:custDataLst>
    <p:extLst>
      <p:ext uri="{BB962C8B-B14F-4D97-AF65-F5344CB8AC3E}">
        <p14:creationId xmlns:p14="http://schemas.microsoft.com/office/powerpoint/2010/main" val="9948656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9142" y="-545690"/>
            <a:ext cx="8426569" cy="1790700"/>
          </a:xfrm>
        </p:spPr>
        <p:txBody>
          <a:bodyPr>
            <a:normAutofit/>
          </a:bodyPr>
          <a:lstStyle/>
          <a:p>
            <a:r>
              <a:rPr lang="en-US" sz="4000" b="1" dirty="0" smtClean="0">
                <a:solidFill>
                  <a:srgbClr val="0070C0"/>
                </a:solidFill>
                <a:latin typeface="Arial" panose="020B0604020202020204" pitchFamily="34" charset="0"/>
                <a:cs typeface="Arial" panose="020B0604020202020204" pitchFamily="34" charset="0"/>
              </a:rPr>
              <a:t>1. Employee </a:t>
            </a:r>
            <a:r>
              <a:rPr lang="en-US" sz="4000" b="1" dirty="0">
                <a:solidFill>
                  <a:srgbClr val="0070C0"/>
                </a:solidFill>
                <a:latin typeface="Arial" panose="020B0604020202020204" pitchFamily="34" charset="0"/>
                <a:cs typeface="Arial" panose="020B0604020202020204" pitchFamily="34" charset="0"/>
              </a:rPr>
              <a:t>Relation Codes</a:t>
            </a:r>
          </a:p>
        </p:txBody>
      </p:sp>
      <p:sp>
        <p:nvSpPr>
          <p:cNvPr id="3" name="Subtitle 2"/>
          <p:cNvSpPr>
            <a:spLocks noGrp="1"/>
          </p:cNvSpPr>
          <p:nvPr>
            <p:ph type="subTitle" idx="1"/>
          </p:nvPr>
        </p:nvSpPr>
        <p:spPr>
          <a:xfrm>
            <a:off x="391027" y="2054443"/>
            <a:ext cx="8313821" cy="1241822"/>
          </a:xfrm>
        </p:spPr>
        <p:txBody>
          <a:bodyPr>
            <a:noAutofit/>
          </a:bodyPr>
          <a:lstStyle/>
          <a:p>
            <a:pPr algn="l"/>
            <a:r>
              <a:rPr lang="en-US" b="1" dirty="0" smtClean="0"/>
              <a:t>Online Resources:</a:t>
            </a:r>
          </a:p>
          <a:p>
            <a:pPr algn="l">
              <a:defRPr/>
            </a:pPr>
            <a:r>
              <a:rPr lang="en-US" dirty="0">
                <a:latin typeface="Calibri" pitchFamily="34" charset="0"/>
                <a:ea typeface="ＭＳ Ｐゴシック" pitchFamily="34" charset="-128"/>
                <a:hlinkClick r:id="rId3"/>
              </a:rPr>
              <a:t>Definitions under Higher Education Employer-Employee Relations Act (HEERA) </a:t>
            </a:r>
            <a:endParaRPr lang="en-US" dirty="0">
              <a:latin typeface="Calibri" pitchFamily="34" charset="0"/>
              <a:ea typeface="ＭＳ Ｐゴシック" pitchFamily="34" charset="-128"/>
            </a:endParaRPr>
          </a:p>
          <a:p>
            <a:pPr algn="l"/>
            <a:r>
              <a:rPr lang="en-US" smtClean="0">
                <a:hlinkClick r:id="rId4"/>
              </a:rPr>
              <a:t>UCI </a:t>
            </a:r>
            <a:r>
              <a:rPr lang="en-US" dirty="0">
                <a:hlinkClick r:id="rId4"/>
              </a:rPr>
              <a:t>Employee Relation </a:t>
            </a:r>
            <a:r>
              <a:rPr lang="en-US" dirty="0" smtClean="0">
                <a:hlinkClick r:id="rId4"/>
              </a:rPr>
              <a:t>Codes</a:t>
            </a:r>
            <a:endParaRPr lang="en-US" dirty="0" smtClean="0"/>
          </a:p>
          <a:p>
            <a:pPr algn="l"/>
            <a:endParaRPr lang="en-US" dirty="0"/>
          </a:p>
          <a:p>
            <a:pPr algn="l"/>
            <a:r>
              <a:rPr lang="en-US" b="1" dirty="0" smtClean="0"/>
              <a:t>Job Classification</a:t>
            </a:r>
            <a:r>
              <a:rPr lang="en-US" dirty="0" smtClean="0"/>
              <a:t>: </a:t>
            </a:r>
            <a:r>
              <a:rPr lang="en-US" dirty="0"/>
              <a:t>C</a:t>
            </a:r>
            <a:r>
              <a:rPr lang="en-US" dirty="0" smtClean="0"/>
              <a:t>ontact Campus/HS/MC Compensation consultants</a:t>
            </a:r>
            <a:endParaRPr lang="en-US" dirty="0"/>
          </a:p>
          <a:p>
            <a:endParaRPr lang="en-US" dirty="0" smtClean="0"/>
          </a:p>
          <a:p>
            <a:endParaRPr lang="en-US" dirty="0"/>
          </a:p>
        </p:txBody>
      </p:sp>
    </p:spTree>
    <p:custDataLst>
      <p:tags r:id="rId1"/>
    </p:custDataLst>
    <p:extLst>
      <p:ext uri="{BB962C8B-B14F-4D97-AF65-F5344CB8AC3E}">
        <p14:creationId xmlns:p14="http://schemas.microsoft.com/office/powerpoint/2010/main" val="809026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24465"/>
            <a:ext cx="8102395" cy="1338902"/>
          </a:xfrm>
        </p:spPr>
        <p:txBody>
          <a:bodyPr>
            <a:noAutofit/>
          </a:bodyPr>
          <a:lstStyle/>
          <a:p>
            <a:r>
              <a:rPr lang="en-US" sz="3600" b="1" dirty="0">
                <a:solidFill>
                  <a:srgbClr val="0070C0"/>
                </a:solidFill>
                <a:latin typeface="Arial" panose="020B0604020202020204" pitchFamily="34" charset="0"/>
                <a:cs typeface="Arial" panose="020B0604020202020204" pitchFamily="34" charset="0"/>
              </a:rPr>
              <a:t>Position Control: Employee Relation Code</a:t>
            </a:r>
          </a:p>
        </p:txBody>
      </p:sp>
      <p:sp>
        <p:nvSpPr>
          <p:cNvPr id="3" name="Content Placeholder 2"/>
          <p:cNvSpPr>
            <a:spLocks noGrp="1"/>
          </p:cNvSpPr>
          <p:nvPr>
            <p:ph idx="1"/>
          </p:nvPr>
        </p:nvSpPr>
        <p:spPr>
          <a:xfrm>
            <a:off x="628650" y="1976188"/>
            <a:ext cx="7886700" cy="3513785"/>
          </a:xfrm>
        </p:spPr>
        <p:txBody>
          <a:bodyPr>
            <a:noAutofit/>
          </a:bodyPr>
          <a:lstStyle/>
          <a:p>
            <a:pPr marL="0" indent="0">
              <a:buNone/>
            </a:pPr>
            <a:r>
              <a:rPr lang="en-US" sz="1400" b="1" dirty="0" smtClean="0"/>
              <a:t>Rule 1</a:t>
            </a:r>
            <a:r>
              <a:rPr lang="en-US" sz="1400" dirty="0" smtClean="0"/>
              <a:t>: always choose the </a:t>
            </a:r>
            <a:r>
              <a:rPr lang="en-US" sz="1400" b="1" dirty="0" smtClean="0"/>
              <a:t>non-confidential</a:t>
            </a:r>
            <a:r>
              <a:rPr lang="en-US" sz="1400" dirty="0" smtClean="0"/>
              <a:t> options.</a:t>
            </a:r>
          </a:p>
          <a:p>
            <a:pPr marL="0" indent="0">
              <a:buNone/>
            </a:pPr>
            <a:endParaRPr lang="en-US" sz="1400" dirty="0" smtClean="0"/>
          </a:p>
          <a:p>
            <a:pPr marL="0" indent="0">
              <a:buNone/>
            </a:pPr>
            <a:r>
              <a:rPr lang="en-US" sz="1400" dirty="0" smtClean="0"/>
              <a:t>Confidential* options are only available for certain employees in Central HR and Chancellor’s office.</a:t>
            </a:r>
          </a:p>
          <a:p>
            <a:pPr marL="0" indent="0">
              <a:buNone/>
            </a:pPr>
            <a:r>
              <a:rPr lang="en-US" sz="1400" dirty="0" smtClean="0"/>
              <a:t>Confidential: An employee required to develop or present management positions for collective bargaining, and/or an employee whose duties normally require access to information which contributes significantly to the development of such management positions.</a:t>
            </a:r>
          </a:p>
          <a:p>
            <a:pPr marL="0" indent="0">
              <a:buNone/>
            </a:pPr>
            <a:endParaRPr lang="en-US" sz="1400" dirty="0" smtClean="0"/>
          </a:p>
          <a:p>
            <a:pPr marL="0" indent="0">
              <a:buNone/>
            </a:pPr>
            <a:r>
              <a:rPr lang="en-US" sz="1400" b="1" dirty="0" smtClean="0"/>
              <a:t>Rule 2</a:t>
            </a:r>
            <a:r>
              <a:rPr lang="en-US" sz="1400" dirty="0" smtClean="0"/>
              <a:t>: Click on </a:t>
            </a:r>
            <a:r>
              <a:rPr lang="en-US" sz="1400" b="1" i="1" dirty="0" smtClean="0"/>
              <a:t>Specific Information </a:t>
            </a:r>
            <a:r>
              <a:rPr lang="en-US" sz="1400" dirty="0" smtClean="0"/>
              <a:t>tab. </a:t>
            </a:r>
          </a:p>
          <a:p>
            <a:pPr marL="0" indent="0">
              <a:buNone/>
            </a:pPr>
            <a:endParaRPr lang="en-US" sz="1400" dirty="0" smtClean="0"/>
          </a:p>
          <a:p>
            <a:pPr marL="0" indent="0">
              <a:buNone/>
            </a:pPr>
            <a:r>
              <a:rPr lang="en-US" sz="1400" dirty="0" smtClean="0"/>
              <a:t>If </a:t>
            </a:r>
            <a:r>
              <a:rPr lang="en-US" sz="1400" b="1" i="1" dirty="0" smtClean="0"/>
              <a:t>Classified Indicator </a:t>
            </a:r>
            <a:r>
              <a:rPr lang="en-US" sz="1400" dirty="0" smtClean="0"/>
              <a:t>is “Management &amp; </a:t>
            </a:r>
            <a:r>
              <a:rPr lang="en-US" sz="1400" dirty="0" err="1" smtClean="0"/>
              <a:t>Sr</a:t>
            </a:r>
            <a:r>
              <a:rPr lang="en-US" sz="1400" dirty="0" smtClean="0"/>
              <a:t> Professional” (MSP), on the UC Position Data tab choose “Manager – Not Confidential”</a:t>
            </a:r>
          </a:p>
          <a:p>
            <a:pPr marL="0" indent="0">
              <a:buNone/>
            </a:pPr>
            <a:r>
              <a:rPr lang="en-US" sz="1400" dirty="0" smtClean="0"/>
              <a:t>If </a:t>
            </a:r>
            <a:r>
              <a:rPr lang="en-US" sz="1400" b="1" i="1" dirty="0" smtClean="0"/>
              <a:t>Classified Indicator </a:t>
            </a:r>
            <a:r>
              <a:rPr lang="en-US" sz="1400" dirty="0" smtClean="0"/>
              <a:t>is “Professional &amp; Support Staff” (PSS) and the Job Code on the Description tab has a </a:t>
            </a:r>
            <a:r>
              <a:rPr lang="en-US" sz="1400" b="1" dirty="0" smtClean="0"/>
              <a:t>supervisory</a:t>
            </a:r>
            <a:r>
              <a:rPr lang="en-US" sz="1400" dirty="0" smtClean="0"/>
              <a:t> title (Admin Analyst </a:t>
            </a:r>
            <a:r>
              <a:rPr lang="en-US" sz="1400" b="1" dirty="0" err="1" smtClean="0"/>
              <a:t>Supv</a:t>
            </a:r>
            <a:r>
              <a:rPr lang="en-US" sz="1400" dirty="0" smtClean="0"/>
              <a:t>), choose “Supervisor – Not Confidential” on the UC Position Data tab.</a:t>
            </a:r>
          </a:p>
          <a:p>
            <a:pPr marL="0" indent="0">
              <a:buNone/>
            </a:pPr>
            <a:r>
              <a:rPr lang="en-US" sz="1400" dirty="0" smtClean="0"/>
              <a:t>If </a:t>
            </a:r>
            <a:r>
              <a:rPr lang="en-US" sz="1400" b="1" i="1" dirty="0" smtClean="0"/>
              <a:t>Classified Indicator </a:t>
            </a:r>
            <a:r>
              <a:rPr lang="en-US" sz="1400" dirty="0" smtClean="0"/>
              <a:t>is “Professional &amp; Support Staff” (PSS)  and the Job Code on the Description tab does not have a supervisory title (Admin Analyst), choose “All others – Not Confidential” on the UC Position Data tab. (most common value)</a:t>
            </a:r>
          </a:p>
          <a:p>
            <a:pPr marL="0" indent="0">
              <a:buNone/>
            </a:pPr>
            <a:endParaRPr lang="en-US" sz="1400" dirty="0" smtClean="0"/>
          </a:p>
          <a:p>
            <a:pPr marL="0" indent="0">
              <a:buNone/>
            </a:pPr>
            <a:endParaRPr lang="en-US" sz="1400" dirty="0"/>
          </a:p>
        </p:txBody>
      </p:sp>
    </p:spTree>
    <p:custDataLst>
      <p:tags r:id="rId1"/>
    </p:custDataLst>
    <p:extLst>
      <p:ext uri="{BB962C8B-B14F-4D97-AF65-F5344CB8AC3E}">
        <p14:creationId xmlns:p14="http://schemas.microsoft.com/office/powerpoint/2010/main" val="110906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435" y="585405"/>
            <a:ext cx="7886700" cy="532272"/>
          </a:xfrm>
        </p:spPr>
        <p:txBody>
          <a:bodyPr>
            <a:noAutofit/>
          </a:bodyPr>
          <a:lstStyle/>
          <a:p>
            <a:r>
              <a:rPr lang="en-US" sz="3200" b="1" dirty="0">
                <a:solidFill>
                  <a:srgbClr val="0070C0"/>
                </a:solidFill>
                <a:latin typeface="Arial" panose="020B0604020202020204" pitchFamily="34" charset="0"/>
                <a:cs typeface="Arial" panose="020B0604020202020204" pitchFamily="34" charset="0"/>
              </a:rPr>
              <a:t>Position Control: Employee Relation </a:t>
            </a:r>
            <a:r>
              <a:rPr lang="en-US" sz="3200" b="1" dirty="0" smtClean="0">
                <a:solidFill>
                  <a:srgbClr val="0070C0"/>
                </a:solidFill>
                <a:latin typeface="Arial" panose="020B0604020202020204" pitchFamily="34" charset="0"/>
                <a:cs typeface="Arial" panose="020B0604020202020204" pitchFamily="34" charset="0"/>
              </a:rPr>
              <a:t>Code – (Cont’d)</a:t>
            </a:r>
            <a:endParaRPr lang="en-US" sz="3200" b="1"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28650" y="1976188"/>
            <a:ext cx="7886700" cy="3513785"/>
          </a:xfrm>
        </p:spPr>
        <p:txBody>
          <a:bodyPr>
            <a:normAutofit/>
          </a:bodyPr>
          <a:lstStyle/>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3"/>
          <a:stretch>
            <a:fillRect/>
          </a:stretch>
        </p:blipFill>
        <p:spPr>
          <a:xfrm>
            <a:off x="794084" y="1976187"/>
            <a:ext cx="7011403" cy="3408992"/>
          </a:xfrm>
          <a:prstGeom prst="rect">
            <a:avLst/>
          </a:prstGeom>
        </p:spPr>
      </p:pic>
    </p:spTree>
    <p:custDataLst>
      <p:tags r:id="rId1"/>
    </p:custDataLst>
    <p:extLst>
      <p:ext uri="{BB962C8B-B14F-4D97-AF65-F5344CB8AC3E}">
        <p14:creationId xmlns:p14="http://schemas.microsoft.com/office/powerpoint/2010/main" val="3515166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734" y="1431078"/>
            <a:ext cx="1771650" cy="3804298"/>
          </a:xfrm>
        </p:spPr>
        <p:txBody>
          <a:bodyPr>
            <a:normAutofit/>
          </a:bodyPr>
          <a:lstStyle/>
          <a:p>
            <a:r>
              <a:rPr lang="en-US" sz="1800" b="1" dirty="0">
                <a:solidFill>
                  <a:srgbClr val="7030A0"/>
                </a:solidFill>
              </a:rPr>
              <a:t>PayPath Actions: </a:t>
            </a:r>
            <a:r>
              <a:rPr lang="en-US" sz="1800" b="1" dirty="0"/>
              <a:t>Employee Relation Code</a:t>
            </a:r>
            <a:br>
              <a:rPr lang="en-US" sz="1800" b="1" dirty="0"/>
            </a:br>
            <a:r>
              <a:rPr lang="en-US" sz="1800" b="1" dirty="0"/>
              <a:t/>
            </a:r>
            <a:br>
              <a:rPr lang="en-US" sz="1800" b="1" dirty="0"/>
            </a:br>
            <a:r>
              <a:rPr lang="en-US" sz="1800" b="1" dirty="0"/>
              <a:t/>
            </a:r>
            <a:br>
              <a:rPr lang="en-US" sz="1800" b="1" dirty="0"/>
            </a:br>
            <a:r>
              <a:rPr lang="en-US" sz="1800" b="1" dirty="0"/>
              <a:t/>
            </a:r>
            <a:br>
              <a:rPr lang="en-US" sz="1800" b="1" dirty="0"/>
            </a:br>
            <a:r>
              <a:rPr lang="en-US" sz="1800" b="1" dirty="0"/>
              <a:t/>
            </a:r>
            <a:br>
              <a:rPr lang="en-US" sz="1800" b="1" dirty="0"/>
            </a:br>
            <a:r>
              <a:rPr lang="en-US" sz="1800" b="1" dirty="0"/>
              <a:t/>
            </a:r>
            <a:br>
              <a:rPr lang="en-US" sz="1800" b="1" dirty="0"/>
            </a:br>
            <a:r>
              <a:rPr lang="en-US" sz="1800" b="1" dirty="0"/>
              <a:t/>
            </a:r>
            <a:br>
              <a:rPr lang="en-US" sz="1800" b="1" dirty="0"/>
            </a:br>
            <a:r>
              <a:rPr lang="en-US" sz="1800" b="1" dirty="0"/>
              <a:t/>
            </a:r>
            <a:br>
              <a:rPr lang="en-US" sz="1800" b="1" dirty="0"/>
            </a:br>
            <a:r>
              <a:rPr lang="en-US" sz="1800" b="1" dirty="0"/>
              <a:t>Apply the same rules as for Position Control</a:t>
            </a:r>
          </a:p>
        </p:txBody>
      </p:sp>
      <p:sp>
        <p:nvSpPr>
          <p:cNvPr id="3" name="Content Placeholder 2"/>
          <p:cNvSpPr>
            <a:spLocks noGrp="1"/>
          </p:cNvSpPr>
          <p:nvPr>
            <p:ph idx="1"/>
          </p:nvPr>
        </p:nvSpPr>
        <p:spPr>
          <a:xfrm>
            <a:off x="2412332" y="1431078"/>
            <a:ext cx="6103018" cy="4870063"/>
          </a:xfrm>
        </p:spPr>
        <p:txBody>
          <a:bodyPr>
            <a:normAutofit/>
          </a:bodyPr>
          <a:lstStyle/>
          <a:p>
            <a:pPr marL="0" indent="0">
              <a:buNone/>
            </a:pPr>
            <a:endParaRPr lang="en-US" dirty="0" smtClean="0"/>
          </a:p>
          <a:p>
            <a:pPr marL="0" indent="0">
              <a:buNone/>
            </a:pPr>
            <a:endParaRPr lang="en-US" dirty="0"/>
          </a:p>
        </p:txBody>
      </p:sp>
      <p:cxnSp>
        <p:nvCxnSpPr>
          <p:cNvPr id="6" name="Straight Arrow Connector 5"/>
          <p:cNvCxnSpPr/>
          <p:nvPr/>
        </p:nvCxnSpPr>
        <p:spPr>
          <a:xfrm flipV="1">
            <a:off x="1374733" y="5353373"/>
            <a:ext cx="792581" cy="232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p:cNvPicPr/>
          <p:nvPr/>
        </p:nvPicPr>
        <p:blipFill>
          <a:blip r:embed="rId3"/>
          <a:stretch>
            <a:fillRect/>
          </a:stretch>
        </p:blipFill>
        <p:spPr>
          <a:xfrm>
            <a:off x="2283243" y="1491236"/>
            <a:ext cx="6105525" cy="4457700"/>
          </a:xfrm>
          <a:prstGeom prst="rect">
            <a:avLst/>
          </a:prstGeom>
        </p:spPr>
      </p:pic>
      <p:sp>
        <p:nvSpPr>
          <p:cNvPr id="8" name="Title 1"/>
          <p:cNvSpPr txBox="1">
            <a:spLocks/>
          </p:cNvSpPr>
          <p:nvPr/>
        </p:nvSpPr>
        <p:spPr>
          <a:xfrm>
            <a:off x="502068" y="294618"/>
            <a:ext cx="7886700" cy="5322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err="1" smtClean="0">
                <a:solidFill>
                  <a:srgbClr val="0070C0"/>
                </a:solidFill>
                <a:latin typeface="Arial" panose="020B0604020202020204" pitchFamily="34" charset="0"/>
                <a:cs typeface="Arial" panose="020B0604020202020204" pitchFamily="34" charset="0"/>
              </a:rPr>
              <a:t>PayPath</a:t>
            </a:r>
            <a:r>
              <a:rPr lang="en-US" sz="3200" b="1" dirty="0" smtClean="0">
                <a:solidFill>
                  <a:srgbClr val="0070C0"/>
                </a:solidFill>
                <a:latin typeface="Arial" panose="020B0604020202020204" pitchFamily="34" charset="0"/>
                <a:cs typeface="Arial" panose="020B0604020202020204" pitchFamily="34" charset="0"/>
              </a:rPr>
              <a:t>: Employee Relation Code</a:t>
            </a:r>
            <a:endParaRPr lang="en-US" sz="3200" b="1" dirty="0">
              <a:solidFill>
                <a:srgbClr val="0070C0"/>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9195778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DESIGN_ID_OFFICE THEME" val="G9R5GQ2M"/>
  <p:tag name="ARTICULATE_PROJECT_OPEN" val="0"/>
  <p:tag name="ARTICULATE_SLIDE_COUNT" val="1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117207</TotalTime>
  <Words>862</Words>
  <Application>Microsoft Office PowerPoint</Application>
  <PresentationFormat>On-screen Show (4:3)</PresentationFormat>
  <Paragraphs>96</Paragraphs>
  <Slides>16</Slides>
  <Notes>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16</vt:i4>
      </vt:variant>
    </vt:vector>
  </HeadingPairs>
  <TitlesOfParts>
    <vt:vector size="27" baseType="lpstr">
      <vt:lpstr>ＭＳ Ｐゴシック</vt:lpstr>
      <vt:lpstr>Arial</vt:lpstr>
      <vt:lpstr>Arial Black</vt:lpstr>
      <vt:lpstr>Calibri</vt:lpstr>
      <vt:lpstr>Calibri Light</vt:lpstr>
      <vt:lpstr>Courier New</vt:lpstr>
      <vt:lpstr>Noto Sans Symbols</vt:lpstr>
      <vt:lpstr>Verdana</vt:lpstr>
      <vt:lpstr>Wingdings</vt:lpstr>
      <vt:lpstr>1_Office Theme</vt:lpstr>
      <vt:lpstr>Office Theme</vt:lpstr>
      <vt:lpstr>PowerPoint Presentation</vt:lpstr>
      <vt:lpstr>Quick Announcements I</vt:lpstr>
      <vt:lpstr>Quick Announcements II</vt:lpstr>
      <vt:lpstr>Quick Announcements III</vt:lpstr>
      <vt:lpstr>Agenda</vt:lpstr>
      <vt:lpstr>1. Employee Relation Codes</vt:lpstr>
      <vt:lpstr>Position Control: Employee Relation Code</vt:lpstr>
      <vt:lpstr>Position Control: Employee Relation Code – (Cont’d)</vt:lpstr>
      <vt:lpstr>PayPath Actions: Employee Relation Code        Apply the same rules as for Position Control</vt:lpstr>
      <vt:lpstr>PayPath Actions: Employee Relation Code        Apply the same rules as for Position Control</vt:lpstr>
      <vt:lpstr>PayPath Actions: Employee Relation Code  Apply the same rules as for Position Control</vt:lpstr>
      <vt:lpstr>2. Earn Code List </vt:lpstr>
      <vt:lpstr>Using the Earn Code Spreadsheet</vt:lpstr>
      <vt:lpstr>3. HR Worksite ID Requirements</vt:lpstr>
      <vt:lpstr>HR Worksite ID</vt:lpstr>
      <vt:lpstr>5. Q&amp;A</vt:lpstr>
    </vt:vector>
  </TitlesOfParts>
  <Company>UC Irvine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PayPath Updates</dc:title>
  <dc:creator>Angel Rivera</dc:creator>
  <cp:lastModifiedBy>Deborah Kistler</cp:lastModifiedBy>
  <cp:revision>320</cp:revision>
  <dcterms:created xsi:type="dcterms:W3CDTF">2020-04-07T20:02:25Z</dcterms:created>
  <dcterms:modified xsi:type="dcterms:W3CDTF">2020-09-08T19:56:02Z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39A3810A-3814-4184-B1E2-AA62BF1EED34</vt:lpwstr>
  </property>
  <property fmtid="{D5CDD505-2E9C-101B-9397-08002B2CF9AE}" pid="3" name="ArticulatePath">
    <vt:lpwstr>Presentation3</vt:lpwstr>
  </property>
</Properties>
</file>