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heme/themeOverride1.xml" ContentType="application/vnd.openxmlformats-officedocument.themeOverr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18"/>
  </p:notesMasterIdLst>
  <p:sldIdLst>
    <p:sldId id="264" r:id="rId3"/>
    <p:sldId id="278" r:id="rId4"/>
    <p:sldId id="257" r:id="rId5"/>
    <p:sldId id="268" r:id="rId6"/>
    <p:sldId id="267" r:id="rId7"/>
    <p:sldId id="269" r:id="rId8"/>
    <p:sldId id="270" r:id="rId9"/>
    <p:sldId id="271" r:id="rId10"/>
    <p:sldId id="272" r:id="rId11"/>
    <p:sldId id="273" r:id="rId12"/>
    <p:sldId id="274" r:id="rId13"/>
    <p:sldId id="275" r:id="rId14"/>
    <p:sldId id="276" r:id="rId15"/>
    <p:sldId id="277" r:id="rId16"/>
    <p:sldId id="263" r:id="rId17"/>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84CDBD-6083-4294-B280-588674CBCDC4}" type="datetimeFigureOut">
              <a:rPr lang="en-US" smtClean="0"/>
              <a:t>4/27/2020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0A907F-B03C-441F-832F-0F423C528703}" type="slidenum">
              <a:rPr lang="en-US" smtClean="0"/>
              <a:t>‹#›</a:t>
            </a:fld>
            <a:endParaRPr lang="en-US"/>
          </a:p>
        </p:txBody>
      </p:sp>
    </p:spTree>
    <p:extLst>
      <p:ext uri="{BB962C8B-B14F-4D97-AF65-F5344CB8AC3E}">
        <p14:creationId xmlns:p14="http://schemas.microsoft.com/office/powerpoint/2010/main" val="2700089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notes"/>
          <p:cNvSpPr>
            <a:spLocks noGrp="1" noRot="1" noChangeAspect="1"/>
          </p:cNvSpPr>
          <p:nvPr>
            <p:ph type="sldImg" idx="2"/>
          </p:nvPr>
        </p:nvSpPr>
        <p:spPr>
          <a:xfrm>
            <a:off x="1404938" y="1158875"/>
            <a:ext cx="4175125" cy="31305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1:notes"/>
          <p:cNvSpPr txBox="1">
            <a:spLocks noGrp="1"/>
          </p:cNvSpPr>
          <p:nvPr>
            <p:ph type="body" idx="1"/>
          </p:nvPr>
        </p:nvSpPr>
        <p:spPr>
          <a:xfrm>
            <a:off x="492369" y="4461678"/>
            <a:ext cx="6084277" cy="3650456"/>
          </a:xfrm>
          <a:prstGeom prst="rect">
            <a:avLst/>
          </a:prstGeom>
          <a:noFill/>
          <a:ln>
            <a:noFill/>
          </a:ln>
        </p:spPr>
        <p:txBody>
          <a:bodyPr spcFirstLastPara="1" wrap="square" lIns="92775" tIns="46375" rIns="92775" bIns="46375" anchor="t" anchorCtr="0">
            <a:noAutofit/>
          </a:bodyPr>
          <a:lstStyle/>
          <a:p>
            <a:pPr marL="0" lvl="0" indent="0" algn="l" rtl="0">
              <a:spcBef>
                <a:spcPts val="0"/>
              </a:spcBef>
              <a:spcAft>
                <a:spcPts val="0"/>
              </a:spcAft>
              <a:buNone/>
            </a:pPr>
            <a:endParaRPr sz="1100" dirty="0">
              <a:latin typeface="Arial"/>
              <a:ea typeface="Arial"/>
              <a:cs typeface="Arial"/>
              <a:sym typeface="Arial"/>
            </a:endParaRPr>
          </a:p>
          <a:p>
            <a:pPr marL="0" lvl="0" indent="0" algn="l" rtl="0">
              <a:spcBef>
                <a:spcPts val="0"/>
              </a:spcBef>
              <a:spcAft>
                <a:spcPts val="0"/>
              </a:spcAft>
              <a:buNone/>
            </a:pPr>
            <a:endParaRPr sz="1100" dirty="0"/>
          </a:p>
        </p:txBody>
      </p:sp>
      <p:sp>
        <p:nvSpPr>
          <p:cNvPr id="110" name="Google Shape;110;p1:notes"/>
          <p:cNvSpPr txBox="1">
            <a:spLocks noGrp="1"/>
          </p:cNvSpPr>
          <p:nvPr>
            <p:ph type="sldNum" idx="12"/>
          </p:nvPr>
        </p:nvSpPr>
        <p:spPr>
          <a:xfrm>
            <a:off x="3956558" y="8805843"/>
            <a:ext cx="3026833" cy="465160"/>
          </a:xfrm>
          <a:prstGeom prst="rect">
            <a:avLst/>
          </a:prstGeom>
          <a:noFill/>
          <a:ln>
            <a:noFill/>
          </a:ln>
        </p:spPr>
        <p:txBody>
          <a:bodyPr spcFirstLastPara="1" wrap="square" lIns="92775" tIns="46375" rIns="92775" bIns="463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6243772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5.pn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1_Title Slide" type="title">
  <p:cSld name="1_Title Slide">
    <p:spTree>
      <p:nvGrpSpPr>
        <p:cNvPr id="1" name="Shape 20"/>
        <p:cNvGrpSpPr/>
        <p:nvPr/>
      </p:nvGrpSpPr>
      <p:grpSpPr>
        <a:xfrm>
          <a:off x="0" y="0"/>
          <a:ext cx="0" cy="0"/>
          <a:chOff x="0" y="0"/>
          <a:chExt cx="0" cy="0"/>
        </a:xfrm>
      </p:grpSpPr>
      <p:pic>
        <p:nvPicPr>
          <p:cNvPr id="21" name="Google Shape;21;p117"/>
          <p:cNvPicPr preferRelativeResize="0"/>
          <p:nvPr/>
        </p:nvPicPr>
        <p:blipFill rotWithShape="1">
          <a:blip r:embed="rId3">
            <a:alphaModFix/>
          </a:blip>
          <a:srcRect/>
          <a:stretch/>
        </p:blipFill>
        <p:spPr>
          <a:xfrm>
            <a:off x="17201" y="6322499"/>
            <a:ext cx="9134475" cy="546847"/>
          </a:xfrm>
          <a:prstGeom prst="rect">
            <a:avLst/>
          </a:prstGeom>
          <a:noFill/>
          <a:ln>
            <a:noFill/>
          </a:ln>
        </p:spPr>
      </p:pic>
      <p:sp>
        <p:nvSpPr>
          <p:cNvPr id="22" name="Google Shape;22;p117"/>
          <p:cNvSpPr txBox="1">
            <a:spLocks noGrp="1"/>
          </p:cNvSpPr>
          <p:nvPr>
            <p:ph type="ctrTitle"/>
          </p:nvPr>
        </p:nvSpPr>
        <p:spPr>
          <a:xfrm>
            <a:off x="926093" y="2738245"/>
            <a:ext cx="7310244" cy="1325757"/>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000"/>
              <a:buFont typeface="Calibri"/>
              <a:buNone/>
              <a:defRPr sz="3000" b="1">
                <a:solidFill>
                  <a:schemeClr val="dk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17"/>
          <p:cNvSpPr txBox="1">
            <a:spLocks noGrp="1"/>
          </p:cNvSpPr>
          <p:nvPr>
            <p:ph type="subTitle" idx="1"/>
          </p:nvPr>
        </p:nvSpPr>
        <p:spPr>
          <a:xfrm>
            <a:off x="926094" y="4194099"/>
            <a:ext cx="7307224" cy="1508047"/>
          </a:xfrm>
          <a:prstGeom prst="rect">
            <a:avLst/>
          </a:prstGeom>
          <a:noFill/>
          <a:ln>
            <a:noFill/>
          </a:ln>
        </p:spPr>
        <p:txBody>
          <a:bodyPr spcFirstLastPara="1" wrap="square" lIns="91425" tIns="45700" rIns="91425" bIns="45700" anchor="t" anchorCtr="0">
            <a:normAutofit/>
          </a:bodyPr>
          <a:lstStyle>
            <a:lvl1pPr lvl="0" algn="ctr">
              <a:spcBef>
                <a:spcPts val="360"/>
              </a:spcBef>
              <a:spcAft>
                <a:spcPts val="0"/>
              </a:spcAft>
              <a:buClr>
                <a:schemeClr val="dk1"/>
              </a:buClr>
              <a:buSzPts val="2400"/>
              <a:buNone/>
              <a:defRPr sz="1800">
                <a:solidFill>
                  <a:schemeClr val="dk1"/>
                </a:solidFill>
              </a:defRPr>
            </a:lvl1pPr>
            <a:lvl2pPr lvl="1" algn="ctr">
              <a:spcBef>
                <a:spcPts val="420"/>
              </a:spcBef>
              <a:spcAft>
                <a:spcPts val="0"/>
              </a:spcAft>
              <a:buClr>
                <a:srgbClr val="888888"/>
              </a:buClr>
              <a:buSzPts val="2800"/>
              <a:buNone/>
              <a:defRPr>
                <a:solidFill>
                  <a:srgbClr val="888888"/>
                </a:solidFill>
              </a:defRPr>
            </a:lvl2pPr>
            <a:lvl3pPr lvl="2" algn="ctr">
              <a:spcBef>
                <a:spcPts val="360"/>
              </a:spcBef>
              <a:spcAft>
                <a:spcPts val="0"/>
              </a:spcAft>
              <a:buClr>
                <a:srgbClr val="888888"/>
              </a:buClr>
              <a:buSzPts val="2400"/>
              <a:buNone/>
              <a:defRPr>
                <a:solidFill>
                  <a:srgbClr val="888888"/>
                </a:solidFill>
              </a:defRPr>
            </a:lvl3pPr>
            <a:lvl4pPr lvl="3" algn="ctr">
              <a:spcBef>
                <a:spcPts val="300"/>
              </a:spcBef>
              <a:spcAft>
                <a:spcPts val="0"/>
              </a:spcAft>
              <a:buClr>
                <a:srgbClr val="888888"/>
              </a:buClr>
              <a:buSzPts val="2000"/>
              <a:buNone/>
              <a:defRPr>
                <a:solidFill>
                  <a:srgbClr val="888888"/>
                </a:solidFill>
              </a:defRPr>
            </a:lvl4pPr>
            <a:lvl5pPr lvl="4" algn="ctr">
              <a:spcBef>
                <a:spcPts val="300"/>
              </a:spcBef>
              <a:spcAft>
                <a:spcPts val="0"/>
              </a:spcAft>
              <a:buClr>
                <a:srgbClr val="888888"/>
              </a:buClr>
              <a:buSzPts val="2000"/>
              <a:buNone/>
              <a:defRPr>
                <a:solidFill>
                  <a:srgbClr val="888888"/>
                </a:solidFill>
              </a:defRPr>
            </a:lvl5pPr>
            <a:lvl6pPr lvl="5" algn="ctr">
              <a:spcBef>
                <a:spcPts val="300"/>
              </a:spcBef>
              <a:spcAft>
                <a:spcPts val="0"/>
              </a:spcAft>
              <a:buClr>
                <a:srgbClr val="888888"/>
              </a:buClr>
              <a:buSzPts val="2000"/>
              <a:buNone/>
              <a:defRPr>
                <a:solidFill>
                  <a:srgbClr val="888888"/>
                </a:solidFill>
              </a:defRPr>
            </a:lvl6pPr>
            <a:lvl7pPr lvl="6" algn="ctr">
              <a:spcBef>
                <a:spcPts val="300"/>
              </a:spcBef>
              <a:spcAft>
                <a:spcPts val="0"/>
              </a:spcAft>
              <a:buClr>
                <a:srgbClr val="888888"/>
              </a:buClr>
              <a:buSzPts val="2000"/>
              <a:buNone/>
              <a:defRPr>
                <a:solidFill>
                  <a:srgbClr val="888888"/>
                </a:solidFill>
              </a:defRPr>
            </a:lvl7pPr>
            <a:lvl8pPr lvl="7" algn="ctr">
              <a:spcBef>
                <a:spcPts val="300"/>
              </a:spcBef>
              <a:spcAft>
                <a:spcPts val="0"/>
              </a:spcAft>
              <a:buClr>
                <a:srgbClr val="888888"/>
              </a:buClr>
              <a:buSzPts val="2000"/>
              <a:buNone/>
              <a:defRPr>
                <a:solidFill>
                  <a:srgbClr val="888888"/>
                </a:solidFill>
              </a:defRPr>
            </a:lvl8pPr>
            <a:lvl9pPr lvl="8" algn="ctr">
              <a:spcBef>
                <a:spcPts val="300"/>
              </a:spcBef>
              <a:spcAft>
                <a:spcPts val="0"/>
              </a:spcAft>
              <a:buClr>
                <a:srgbClr val="888888"/>
              </a:buClr>
              <a:buSzPts val="2000"/>
              <a:buNone/>
              <a:defRPr>
                <a:solidFill>
                  <a:srgbClr val="888888"/>
                </a:solidFill>
              </a:defRPr>
            </a:lvl9pPr>
          </a:lstStyle>
          <a:p>
            <a:endParaRPr/>
          </a:p>
        </p:txBody>
      </p:sp>
      <p:sp>
        <p:nvSpPr>
          <p:cNvPr id="24" name="Google Shape;24;p117"/>
          <p:cNvSpPr txBox="1"/>
          <p:nvPr/>
        </p:nvSpPr>
        <p:spPr>
          <a:xfrm>
            <a:off x="7817390" y="6420058"/>
            <a:ext cx="1165713" cy="365125"/>
          </a:xfrm>
          <a:prstGeom prst="rect">
            <a:avLst/>
          </a:prstGeom>
          <a:noFill/>
          <a:ln>
            <a:noFill/>
          </a:ln>
        </p:spPr>
        <p:txBody>
          <a:bodyPr spcFirstLastPara="1" wrap="square" lIns="68569" tIns="34275" rIns="68569" bIns="34275" anchor="ctr" anchorCtr="0">
            <a:noAutofit/>
          </a:bodyPr>
          <a:lstStyle/>
          <a:p>
            <a:pPr marL="0" marR="0" lvl="0" indent="0" algn="l" rtl="0">
              <a:spcBef>
                <a:spcPts val="0"/>
              </a:spcBef>
              <a:spcAft>
                <a:spcPts val="0"/>
              </a:spcAft>
              <a:buNone/>
            </a:pPr>
            <a:r>
              <a:rPr lang="en-US" sz="1050" b="1" dirty="0" smtClean="0">
                <a:solidFill>
                  <a:schemeClr val="dk1"/>
                </a:solidFill>
                <a:latin typeface="Calibri"/>
                <a:ea typeface="Calibri"/>
                <a:cs typeface="Calibri"/>
                <a:sym typeface="Calibri"/>
              </a:rPr>
              <a:t>1/21/2020</a:t>
            </a:r>
            <a:endParaRPr sz="1050" b="1" dirty="0">
              <a:solidFill>
                <a:schemeClr val="dk1"/>
              </a:solidFill>
              <a:latin typeface="Calibri"/>
              <a:ea typeface="Calibri"/>
              <a:cs typeface="Calibri"/>
              <a:sym typeface="Calibri"/>
            </a:endParaRPr>
          </a:p>
        </p:txBody>
      </p:sp>
      <p:sp>
        <p:nvSpPr>
          <p:cNvPr id="25" name="Google Shape;25;p117"/>
          <p:cNvSpPr/>
          <p:nvPr/>
        </p:nvSpPr>
        <p:spPr>
          <a:xfrm>
            <a:off x="-10096" y="0"/>
            <a:ext cx="9144000" cy="1463040"/>
          </a:xfrm>
          <a:prstGeom prst="rect">
            <a:avLst/>
          </a:prstGeom>
          <a:gradFill>
            <a:gsLst>
              <a:gs pos="0">
                <a:srgbClr val="1D579B"/>
              </a:gs>
              <a:gs pos="100000">
                <a:srgbClr val="90B0FF"/>
              </a:gs>
            </a:gsLst>
            <a:lin ang="16200000" scaled="0"/>
          </a:gradFill>
          <a:ln w="9525" cap="flat" cmpd="sng">
            <a:solidFill>
              <a:srgbClr val="3E6EC2"/>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pic>
        <p:nvPicPr>
          <p:cNvPr id="26" name="Google Shape;26;p117" descr="UCI14_UCPath_W.png"/>
          <p:cNvPicPr preferRelativeResize="0"/>
          <p:nvPr/>
        </p:nvPicPr>
        <p:blipFill rotWithShape="1">
          <a:blip r:embed="rId4">
            <a:alphaModFix/>
          </a:blip>
          <a:srcRect/>
          <a:stretch/>
        </p:blipFill>
        <p:spPr>
          <a:xfrm>
            <a:off x="2015498" y="257009"/>
            <a:ext cx="5433403" cy="714404"/>
          </a:xfrm>
          <a:prstGeom prst="rect">
            <a:avLst/>
          </a:prstGeom>
          <a:noFill/>
          <a:ln>
            <a:noFill/>
          </a:ln>
        </p:spPr>
      </p:pic>
      <p:sp>
        <p:nvSpPr>
          <p:cNvPr id="27" name="Google Shape;27;p117"/>
          <p:cNvSpPr/>
          <p:nvPr/>
        </p:nvSpPr>
        <p:spPr>
          <a:xfrm>
            <a:off x="-7222" y="6319761"/>
            <a:ext cx="284257" cy="539496"/>
          </a:xfrm>
          <a:prstGeom prst="rect">
            <a:avLst/>
          </a:prstGeom>
          <a:solidFill>
            <a:srgbClr val="1D579B"/>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28" name="Google Shape;28;p117"/>
          <p:cNvSpPr/>
          <p:nvPr/>
        </p:nvSpPr>
        <p:spPr>
          <a:xfrm>
            <a:off x="926093" y="6420058"/>
            <a:ext cx="2922576" cy="365125"/>
          </a:xfrm>
          <a:prstGeom prst="rect">
            <a:avLst/>
          </a:prstGeom>
          <a:solidFill>
            <a:srgbClr val="09548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pic>
        <p:nvPicPr>
          <p:cNvPr id="29" name="Google Shape;29;p117" descr="Anti Taller Software Libre: Richard Stallman habla sobre el Copyright"/>
          <p:cNvPicPr preferRelativeResize="0"/>
          <p:nvPr/>
        </p:nvPicPr>
        <p:blipFill rotWithShape="1">
          <a:blip r:embed="rId5">
            <a:alphaModFix/>
          </a:blip>
          <a:srcRect/>
          <a:stretch/>
        </p:blipFill>
        <p:spPr>
          <a:xfrm>
            <a:off x="789614" y="6462418"/>
            <a:ext cx="261262" cy="241451"/>
          </a:xfrm>
          <a:prstGeom prst="rect">
            <a:avLst/>
          </a:prstGeom>
          <a:noFill/>
          <a:ln>
            <a:noFill/>
          </a:ln>
        </p:spPr>
      </p:pic>
      <p:sp>
        <p:nvSpPr>
          <p:cNvPr id="30" name="Google Shape;30;p117"/>
          <p:cNvSpPr txBox="1"/>
          <p:nvPr/>
        </p:nvSpPr>
        <p:spPr>
          <a:xfrm>
            <a:off x="1009935" y="6392760"/>
            <a:ext cx="2962866" cy="276969"/>
          </a:xfrm>
          <a:prstGeom prst="rect">
            <a:avLst/>
          </a:prstGeom>
          <a:noFill/>
          <a:ln>
            <a:noFill/>
          </a:ln>
        </p:spPr>
        <p:txBody>
          <a:bodyPr spcFirstLastPara="1" wrap="square" lIns="68569" tIns="34275" rIns="68569" bIns="34275" anchor="t" anchorCtr="0">
            <a:spAutoFit/>
          </a:bodyPr>
          <a:lstStyle/>
          <a:p>
            <a:pPr marL="0" marR="0" lvl="0" indent="0" algn="l" rtl="0">
              <a:spcBef>
                <a:spcPts val="0"/>
              </a:spcBef>
              <a:spcAft>
                <a:spcPts val="0"/>
              </a:spcAft>
              <a:buNone/>
            </a:pPr>
            <a:r>
              <a:rPr lang="en-US" sz="1350" b="0">
                <a:solidFill>
                  <a:schemeClr val="lt1"/>
                </a:solidFill>
                <a:latin typeface="Calibri"/>
                <a:ea typeface="Calibri"/>
                <a:cs typeface="Calibri"/>
                <a:sym typeface="Calibri"/>
              </a:rPr>
              <a:t>Copyright UCI UCPath 2019</a:t>
            </a:r>
            <a:endParaRPr sz="1350"/>
          </a:p>
        </p:txBody>
      </p:sp>
    </p:spTree>
    <p:custDataLst>
      <p:tags r:id="rId1"/>
    </p:custDataLst>
    <p:extLst>
      <p:ext uri="{BB962C8B-B14F-4D97-AF65-F5344CB8AC3E}">
        <p14:creationId xmlns:p14="http://schemas.microsoft.com/office/powerpoint/2010/main" val="17123179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6"/>
        <p:cNvGrpSpPr/>
        <p:nvPr/>
      </p:nvGrpSpPr>
      <p:grpSpPr>
        <a:xfrm>
          <a:off x="0" y="0"/>
          <a:ext cx="0" cy="0"/>
          <a:chOff x="0" y="0"/>
          <a:chExt cx="0" cy="0"/>
        </a:xfrm>
      </p:grpSpPr>
      <p:sp>
        <p:nvSpPr>
          <p:cNvPr id="77" name="Google Shape;77;p129"/>
          <p:cNvSpPr txBox="1">
            <a:spLocks noGrp="1"/>
          </p:cNvSpPr>
          <p:nvPr>
            <p:ph type="title"/>
          </p:nvPr>
        </p:nvSpPr>
        <p:spPr>
          <a:xfrm>
            <a:off x="459620" y="53872"/>
            <a:ext cx="8684381" cy="8509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29"/>
          <p:cNvSpPr txBox="1">
            <a:spLocks noGrp="1"/>
          </p:cNvSpPr>
          <p:nvPr>
            <p:ph type="body" idx="1"/>
          </p:nvPr>
        </p:nvSpPr>
        <p:spPr>
          <a:xfrm rot="5400000">
            <a:off x="2200883" y="-359753"/>
            <a:ext cx="4744652" cy="8227181"/>
          </a:xfrm>
          <a:prstGeom prst="rect">
            <a:avLst/>
          </a:prstGeom>
          <a:noFill/>
          <a:ln>
            <a:noFill/>
          </a:ln>
        </p:spPr>
        <p:txBody>
          <a:bodyPr spcFirstLastPara="1" wrap="square" lIns="91425" tIns="45700" rIns="91425" bIns="45700" anchor="t" anchorCtr="0">
            <a:normAutofit/>
          </a:bodyPr>
          <a:lstStyle>
            <a:lvl1pPr marL="342900" lvl="0" indent="-257175" algn="l">
              <a:spcBef>
                <a:spcPts val="270"/>
              </a:spcBef>
              <a:spcAft>
                <a:spcPts val="0"/>
              </a:spcAft>
              <a:buClr>
                <a:schemeClr val="dk1"/>
              </a:buClr>
              <a:buSzPts val="1800"/>
              <a:buChar char="•"/>
              <a:defRPr/>
            </a:lvl1pPr>
            <a:lvl2pPr marL="685800" lvl="1" indent="-257175" algn="l">
              <a:spcBef>
                <a:spcPts val="270"/>
              </a:spcBef>
              <a:spcAft>
                <a:spcPts val="0"/>
              </a:spcAft>
              <a:buClr>
                <a:schemeClr val="dk1"/>
              </a:buClr>
              <a:buSzPts val="1800"/>
              <a:buChar char="•"/>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532415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79"/>
        <p:cNvGrpSpPr/>
        <p:nvPr/>
      </p:nvGrpSpPr>
      <p:grpSpPr>
        <a:xfrm>
          <a:off x="0" y="0"/>
          <a:ext cx="0" cy="0"/>
          <a:chOff x="0" y="0"/>
          <a:chExt cx="0" cy="0"/>
        </a:xfrm>
      </p:grpSpPr>
      <p:sp>
        <p:nvSpPr>
          <p:cNvPr id="80" name="Google Shape;80;p130"/>
          <p:cNvSpPr/>
          <p:nvPr/>
        </p:nvSpPr>
        <p:spPr>
          <a:xfrm flipH="1">
            <a:off x="462638" y="389223"/>
            <a:ext cx="8221476" cy="1470024"/>
          </a:xfrm>
          <a:prstGeom prst="rect">
            <a:avLst/>
          </a:prstGeom>
          <a:no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81" name="Google Shape;81;p130"/>
          <p:cNvSpPr/>
          <p:nvPr/>
        </p:nvSpPr>
        <p:spPr>
          <a:xfrm>
            <a:off x="462638" y="1922278"/>
            <a:ext cx="8221476" cy="45719"/>
          </a:xfrm>
          <a:prstGeom prst="rect">
            <a:avLst/>
          </a:prstGeom>
          <a:solidFill>
            <a:srgbClr val="1E4386"/>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82" name="Google Shape;82;p130"/>
          <p:cNvSpPr/>
          <p:nvPr/>
        </p:nvSpPr>
        <p:spPr>
          <a:xfrm>
            <a:off x="0" y="0"/>
            <a:ext cx="9144000" cy="1969842"/>
          </a:xfrm>
          <a:prstGeom prst="rect">
            <a:avLst/>
          </a:prstGeom>
          <a:gradFill>
            <a:gsLst>
              <a:gs pos="0">
                <a:srgbClr val="0064A8"/>
              </a:gs>
              <a:gs pos="100000">
                <a:srgbClr val="1E4386"/>
              </a:gs>
            </a:gsLst>
            <a:lin ang="16200000" scaled="0"/>
          </a:gra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83" name="Google Shape;83;p130"/>
          <p:cNvSpPr txBox="1">
            <a:spLocks noGrp="1"/>
          </p:cNvSpPr>
          <p:nvPr>
            <p:ph type="ctrTitle"/>
          </p:nvPr>
        </p:nvSpPr>
        <p:spPr>
          <a:xfrm>
            <a:off x="462639" y="396704"/>
            <a:ext cx="8221476" cy="14700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4000"/>
              <a:buFont typeface="Arial"/>
              <a:buNone/>
              <a:defRPr b="1">
                <a:solidFill>
                  <a:srgbClr val="FFFFFF"/>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130"/>
          <p:cNvSpPr txBox="1">
            <a:spLocks noGrp="1"/>
          </p:cNvSpPr>
          <p:nvPr>
            <p:ph type="subTitle" idx="1"/>
          </p:nvPr>
        </p:nvSpPr>
        <p:spPr>
          <a:xfrm>
            <a:off x="462639" y="2045145"/>
            <a:ext cx="8221476" cy="4108963"/>
          </a:xfrm>
          <a:prstGeom prst="rect">
            <a:avLst/>
          </a:prstGeom>
          <a:noFill/>
          <a:ln>
            <a:noFill/>
          </a:ln>
        </p:spPr>
        <p:txBody>
          <a:bodyPr spcFirstLastPara="1" wrap="square" lIns="91425" tIns="45700" rIns="91425" bIns="45700" anchor="t" anchorCtr="0">
            <a:normAutofit/>
          </a:bodyPr>
          <a:lstStyle>
            <a:lvl1pPr lvl="0" algn="l">
              <a:spcBef>
                <a:spcPts val="480"/>
              </a:spcBef>
              <a:spcAft>
                <a:spcPts val="0"/>
              </a:spcAft>
              <a:buClr>
                <a:schemeClr val="dk1"/>
              </a:buClr>
              <a:buSzPts val="3200"/>
              <a:buNone/>
              <a:defRPr>
                <a:solidFill>
                  <a:schemeClr val="dk1"/>
                </a:solidFill>
              </a:defRPr>
            </a:lvl1pPr>
            <a:lvl2pPr lvl="1" algn="ctr">
              <a:spcBef>
                <a:spcPts val="420"/>
              </a:spcBef>
              <a:spcAft>
                <a:spcPts val="0"/>
              </a:spcAft>
              <a:buClr>
                <a:srgbClr val="888888"/>
              </a:buClr>
              <a:buSzPts val="2800"/>
              <a:buNone/>
              <a:defRPr>
                <a:solidFill>
                  <a:srgbClr val="888888"/>
                </a:solidFill>
              </a:defRPr>
            </a:lvl2pPr>
            <a:lvl3pPr lvl="2" algn="ctr">
              <a:spcBef>
                <a:spcPts val="360"/>
              </a:spcBef>
              <a:spcAft>
                <a:spcPts val="0"/>
              </a:spcAft>
              <a:buClr>
                <a:srgbClr val="888888"/>
              </a:buClr>
              <a:buSzPts val="2400"/>
              <a:buNone/>
              <a:defRPr>
                <a:solidFill>
                  <a:srgbClr val="888888"/>
                </a:solidFill>
              </a:defRPr>
            </a:lvl3pPr>
            <a:lvl4pPr lvl="3" algn="ctr">
              <a:spcBef>
                <a:spcPts val="300"/>
              </a:spcBef>
              <a:spcAft>
                <a:spcPts val="0"/>
              </a:spcAft>
              <a:buClr>
                <a:srgbClr val="888888"/>
              </a:buClr>
              <a:buSzPts val="2000"/>
              <a:buNone/>
              <a:defRPr>
                <a:solidFill>
                  <a:srgbClr val="888888"/>
                </a:solidFill>
              </a:defRPr>
            </a:lvl4pPr>
            <a:lvl5pPr lvl="4" algn="ctr">
              <a:spcBef>
                <a:spcPts val="300"/>
              </a:spcBef>
              <a:spcAft>
                <a:spcPts val="0"/>
              </a:spcAft>
              <a:buClr>
                <a:srgbClr val="888888"/>
              </a:buClr>
              <a:buSzPts val="2000"/>
              <a:buNone/>
              <a:defRPr>
                <a:solidFill>
                  <a:srgbClr val="888888"/>
                </a:solidFill>
              </a:defRPr>
            </a:lvl5pPr>
            <a:lvl6pPr lvl="5" algn="ctr">
              <a:spcBef>
                <a:spcPts val="300"/>
              </a:spcBef>
              <a:spcAft>
                <a:spcPts val="0"/>
              </a:spcAft>
              <a:buClr>
                <a:srgbClr val="888888"/>
              </a:buClr>
              <a:buSzPts val="2000"/>
              <a:buNone/>
              <a:defRPr>
                <a:solidFill>
                  <a:srgbClr val="888888"/>
                </a:solidFill>
              </a:defRPr>
            </a:lvl6pPr>
            <a:lvl7pPr lvl="6" algn="ctr">
              <a:spcBef>
                <a:spcPts val="300"/>
              </a:spcBef>
              <a:spcAft>
                <a:spcPts val="0"/>
              </a:spcAft>
              <a:buClr>
                <a:srgbClr val="888888"/>
              </a:buClr>
              <a:buSzPts val="2000"/>
              <a:buNone/>
              <a:defRPr>
                <a:solidFill>
                  <a:srgbClr val="888888"/>
                </a:solidFill>
              </a:defRPr>
            </a:lvl7pPr>
            <a:lvl8pPr lvl="7" algn="ctr">
              <a:spcBef>
                <a:spcPts val="300"/>
              </a:spcBef>
              <a:spcAft>
                <a:spcPts val="0"/>
              </a:spcAft>
              <a:buClr>
                <a:srgbClr val="888888"/>
              </a:buClr>
              <a:buSzPts val="2000"/>
              <a:buNone/>
              <a:defRPr>
                <a:solidFill>
                  <a:srgbClr val="888888"/>
                </a:solidFill>
              </a:defRPr>
            </a:lvl8pPr>
            <a:lvl9pPr lvl="8" algn="ctr">
              <a:spcBef>
                <a:spcPts val="300"/>
              </a:spcBef>
              <a:spcAft>
                <a:spcPts val="0"/>
              </a:spcAft>
              <a:buClr>
                <a:srgbClr val="888888"/>
              </a:buClr>
              <a:buSzPts val="2000"/>
              <a:buNone/>
              <a:defRPr>
                <a:solidFill>
                  <a:srgbClr val="888888"/>
                </a:solidFill>
              </a:defRPr>
            </a:lvl9pPr>
          </a:lstStyle>
          <a:p>
            <a:endParaRPr/>
          </a:p>
        </p:txBody>
      </p:sp>
    </p:spTree>
    <p:extLst>
      <p:ext uri="{BB962C8B-B14F-4D97-AF65-F5344CB8AC3E}">
        <p14:creationId xmlns:p14="http://schemas.microsoft.com/office/powerpoint/2010/main" val="425002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sic &quot;takeaway&quot;/quote">
  <p:cSld name="Basic &quot;takeaway&quot;/quote">
    <p:spTree>
      <p:nvGrpSpPr>
        <p:cNvPr id="1" name="Shape 85"/>
        <p:cNvGrpSpPr/>
        <p:nvPr/>
      </p:nvGrpSpPr>
      <p:grpSpPr>
        <a:xfrm>
          <a:off x="0" y="0"/>
          <a:ext cx="0" cy="0"/>
          <a:chOff x="0" y="0"/>
          <a:chExt cx="0" cy="0"/>
        </a:xfrm>
      </p:grpSpPr>
      <p:sp>
        <p:nvSpPr>
          <p:cNvPr id="86" name="Google Shape;86;p131"/>
          <p:cNvSpPr txBox="1">
            <a:spLocks noGrp="1"/>
          </p:cNvSpPr>
          <p:nvPr>
            <p:ph type="body" idx="1"/>
          </p:nvPr>
        </p:nvSpPr>
        <p:spPr>
          <a:xfrm>
            <a:off x="2782653" y="1135347"/>
            <a:ext cx="6297848" cy="4875229"/>
          </a:xfrm>
          <a:prstGeom prst="rect">
            <a:avLst/>
          </a:prstGeom>
          <a:noFill/>
          <a:ln>
            <a:noFill/>
          </a:ln>
        </p:spPr>
        <p:txBody>
          <a:bodyPr spcFirstLastPara="1" wrap="square" lIns="91425" tIns="45700" rIns="91425" bIns="45700" anchor="t" anchorCtr="0">
            <a:normAutofit/>
          </a:bodyPr>
          <a:lstStyle>
            <a:lvl1pPr marL="342900" lvl="0" indent="-323850" algn="l">
              <a:spcBef>
                <a:spcPts val="480"/>
              </a:spcBef>
              <a:spcAft>
                <a:spcPts val="0"/>
              </a:spcAft>
              <a:buClr>
                <a:schemeClr val="lt1"/>
              </a:buClr>
              <a:buSzPts val="3200"/>
              <a:buChar char="•"/>
              <a:defRPr>
                <a:solidFill>
                  <a:schemeClr val="lt1"/>
                </a:solidFill>
              </a:defRPr>
            </a:lvl1pPr>
            <a:lvl2pPr marL="685800" lvl="1" indent="-257175" algn="l">
              <a:spcBef>
                <a:spcPts val="270"/>
              </a:spcBef>
              <a:spcAft>
                <a:spcPts val="0"/>
              </a:spcAft>
              <a:buClr>
                <a:schemeClr val="dk1"/>
              </a:buClr>
              <a:buSzPts val="1800"/>
              <a:buChar char="•"/>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87" name="Google Shape;87;p131"/>
          <p:cNvSpPr txBox="1">
            <a:spLocks noGrp="1"/>
          </p:cNvSpPr>
          <p:nvPr>
            <p:ph type="title"/>
          </p:nvPr>
        </p:nvSpPr>
        <p:spPr>
          <a:xfrm>
            <a:off x="0" y="63501"/>
            <a:ext cx="9144000" cy="51710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lt2"/>
              </a:buClr>
              <a:buSzPts val="2800"/>
              <a:buFont typeface="Arial Black"/>
              <a:buNone/>
              <a:defRPr sz="2100" b="1">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131"/>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89" name="Google Shape;89;p131"/>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90" name="Google Shape;90;p131"/>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91" name="Google Shape;91;p131"/>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92" name="Google Shape;92;p131"/>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93" name="Google Shape;93;p131"/>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94" name="Google Shape;94;p131"/>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95" name="Google Shape;95;p131"/>
          <p:cNvSpPr txBox="1"/>
          <p:nvPr/>
        </p:nvSpPr>
        <p:spPr>
          <a:xfrm>
            <a:off x="2911571" y="6338720"/>
            <a:ext cx="5410666" cy="522287"/>
          </a:xfrm>
          <a:prstGeom prst="rect">
            <a:avLst/>
          </a:prstGeom>
          <a:noFill/>
          <a:ln>
            <a:noFill/>
          </a:ln>
        </p:spPr>
        <p:txBody>
          <a:bodyPr spcFirstLastPara="1" wrap="square" lIns="68569" tIns="34275" rIns="68569" bIns="34275" anchor="ctr" anchorCtr="0">
            <a:noAutofit/>
          </a:bodyPr>
          <a:lstStyle/>
          <a:p>
            <a:pPr marL="0" marR="0" lvl="0" indent="0" algn="r" rtl="0">
              <a:lnSpc>
                <a:spcPct val="90000"/>
              </a:lnSpc>
              <a:spcBef>
                <a:spcPts val="0"/>
              </a:spcBef>
              <a:spcAft>
                <a:spcPts val="0"/>
              </a:spcAft>
              <a:buClr>
                <a:schemeClr val="dk1"/>
              </a:buClr>
              <a:buSzPts val="1050"/>
              <a:buFont typeface="Noto Sans Symbols"/>
              <a:buNone/>
            </a:pPr>
            <a:endParaRPr sz="788" b="0" i="0">
              <a:solidFill>
                <a:srgbClr val="FFFFFF"/>
              </a:solidFill>
              <a:latin typeface="Arial"/>
              <a:ea typeface="Arial"/>
              <a:cs typeface="Arial"/>
              <a:sym typeface="Arial"/>
            </a:endParaRPr>
          </a:p>
        </p:txBody>
      </p:sp>
    </p:spTree>
    <p:extLst>
      <p:ext uri="{BB962C8B-B14F-4D97-AF65-F5344CB8AC3E}">
        <p14:creationId xmlns:p14="http://schemas.microsoft.com/office/powerpoint/2010/main" val="2678213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lim Pic and Text 2">
  <p:cSld name="Slim Pic and Text 2">
    <p:spTree>
      <p:nvGrpSpPr>
        <p:cNvPr id="1" name="Shape 96"/>
        <p:cNvGrpSpPr/>
        <p:nvPr/>
      </p:nvGrpSpPr>
      <p:grpSpPr>
        <a:xfrm>
          <a:off x="0" y="0"/>
          <a:ext cx="0" cy="0"/>
          <a:chOff x="0" y="0"/>
          <a:chExt cx="0" cy="0"/>
        </a:xfrm>
      </p:grpSpPr>
      <p:sp>
        <p:nvSpPr>
          <p:cNvPr id="97" name="Google Shape;97;p132"/>
          <p:cNvSpPr txBox="1">
            <a:spLocks noGrp="1"/>
          </p:cNvSpPr>
          <p:nvPr>
            <p:ph type="title"/>
          </p:nvPr>
        </p:nvSpPr>
        <p:spPr>
          <a:xfrm>
            <a:off x="0" y="63501"/>
            <a:ext cx="9144000" cy="51710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chemeClr val="lt2"/>
              </a:buClr>
              <a:buSzPts val="2800"/>
              <a:buFont typeface="Arial Black"/>
              <a:buNone/>
              <a:defRPr sz="2100" b="1">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32"/>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99" name="Google Shape;99;p132"/>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100" name="Google Shape;100;p132"/>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101" name="Google Shape;101;p132"/>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102" name="Google Shape;102;p132"/>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103" name="Google Shape;103;p132"/>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104" name="Google Shape;104;p132"/>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105" name="Google Shape;105;p132"/>
          <p:cNvSpPr/>
          <p:nvPr/>
        </p:nvSpPr>
        <p:spPr>
          <a:xfrm rot="10800000" flipH="1">
            <a:off x="0" y="570558"/>
            <a:ext cx="9144000" cy="45719"/>
          </a:xfrm>
          <a:prstGeom prst="rect">
            <a:avLst/>
          </a:prstGeom>
          <a:solidFill>
            <a:srgbClr val="DBD5CD"/>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rgbClr val="FFFFFF"/>
              </a:solidFill>
              <a:latin typeface="Calibri"/>
              <a:ea typeface="Calibri"/>
              <a:cs typeface="Calibri"/>
              <a:sym typeface="Calibri"/>
            </a:endParaRPr>
          </a:p>
        </p:txBody>
      </p:sp>
      <p:sp>
        <p:nvSpPr>
          <p:cNvPr id="106" name="Google Shape;106;p132"/>
          <p:cNvSpPr txBox="1">
            <a:spLocks noGrp="1"/>
          </p:cNvSpPr>
          <p:nvPr>
            <p:ph type="body" idx="1"/>
          </p:nvPr>
        </p:nvSpPr>
        <p:spPr>
          <a:xfrm>
            <a:off x="1469338" y="1281034"/>
            <a:ext cx="7611163" cy="4785810"/>
          </a:xfrm>
          <a:prstGeom prst="rect">
            <a:avLst/>
          </a:prstGeom>
          <a:noFill/>
          <a:ln>
            <a:noFill/>
          </a:ln>
        </p:spPr>
        <p:txBody>
          <a:bodyPr spcFirstLastPara="1" wrap="square" lIns="91425" tIns="45700" rIns="91425" bIns="45700" anchor="t" anchorCtr="0">
            <a:normAutofit/>
          </a:bodyPr>
          <a:lstStyle>
            <a:lvl1pPr marL="342900" lvl="0" indent="-323850" algn="l">
              <a:spcBef>
                <a:spcPts val="480"/>
              </a:spcBef>
              <a:spcAft>
                <a:spcPts val="0"/>
              </a:spcAft>
              <a:buClr>
                <a:schemeClr val="lt1"/>
              </a:buClr>
              <a:buSzPts val="3200"/>
              <a:buChar char="•"/>
              <a:defRPr>
                <a:solidFill>
                  <a:schemeClr val="lt1"/>
                </a:solidFill>
              </a:defRPr>
            </a:lvl1pPr>
            <a:lvl2pPr marL="685800" lvl="1" indent="-304800" algn="l">
              <a:spcBef>
                <a:spcPts val="420"/>
              </a:spcBef>
              <a:spcAft>
                <a:spcPts val="0"/>
              </a:spcAft>
              <a:buClr>
                <a:schemeClr val="lt1"/>
              </a:buClr>
              <a:buSzPts val="2800"/>
              <a:buFont typeface="Arial"/>
              <a:buChar char="•"/>
              <a:defRPr>
                <a:solidFill>
                  <a:schemeClr val="lt1"/>
                </a:solidFill>
              </a:defRPr>
            </a:lvl2pPr>
            <a:lvl3pPr marL="1028700" lvl="2" indent="-285750" algn="l">
              <a:spcBef>
                <a:spcPts val="360"/>
              </a:spcBef>
              <a:spcAft>
                <a:spcPts val="0"/>
              </a:spcAft>
              <a:buClr>
                <a:schemeClr val="lt1"/>
              </a:buClr>
              <a:buSzPts val="2400"/>
              <a:buFont typeface="Courier New"/>
              <a:buChar char="o"/>
              <a:defRPr>
                <a:solidFill>
                  <a:schemeClr val="lt1"/>
                </a:solidFill>
              </a:defRPr>
            </a:lvl3pPr>
            <a:lvl4pPr marL="1371600" lvl="3" indent="-266700" algn="l">
              <a:spcBef>
                <a:spcPts val="300"/>
              </a:spcBef>
              <a:spcAft>
                <a:spcPts val="0"/>
              </a:spcAft>
              <a:buClr>
                <a:schemeClr val="lt1"/>
              </a:buClr>
              <a:buSzPts val="2000"/>
              <a:buChar char="•"/>
              <a:defRPr>
                <a:solidFill>
                  <a:schemeClr val="lt1"/>
                </a:solidFill>
              </a:defRPr>
            </a:lvl4pPr>
            <a:lvl5pPr marL="1714500" lvl="4" indent="-266700" algn="l">
              <a:spcBef>
                <a:spcPts val="300"/>
              </a:spcBef>
              <a:spcAft>
                <a:spcPts val="0"/>
              </a:spcAft>
              <a:buClr>
                <a:schemeClr val="lt1"/>
              </a:buClr>
              <a:buSzPts val="2000"/>
              <a:buChar char="•"/>
              <a:defRPr>
                <a:solidFill>
                  <a:schemeClr val="lt1"/>
                </a:solidFill>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564587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55"/>
        <p:cNvGrpSpPr/>
        <p:nvPr/>
      </p:nvGrpSpPr>
      <p:grpSpPr>
        <a:xfrm>
          <a:off x="0" y="0"/>
          <a:ext cx="0" cy="0"/>
          <a:chOff x="0" y="0"/>
          <a:chExt cx="0" cy="0"/>
        </a:xfrm>
      </p:grpSpPr>
      <p:sp>
        <p:nvSpPr>
          <p:cNvPr id="56" name="Google Shape;56;p123"/>
          <p:cNvSpPr txBox="1">
            <a:spLocks noGrp="1"/>
          </p:cNvSpPr>
          <p:nvPr>
            <p:ph type="title"/>
          </p:nvPr>
        </p:nvSpPr>
        <p:spPr>
          <a:xfrm>
            <a:off x="668677" y="2422689"/>
            <a:ext cx="5786324" cy="1979704"/>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rgbClr val="000000"/>
              </a:buClr>
              <a:buSzPts val="4000"/>
              <a:buFont typeface="Arial"/>
              <a:buNone/>
              <a:defRPr b="1">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ustDataLst>
      <p:tags r:id="rId1"/>
    </p:custDataLst>
    <p:extLst>
      <p:ext uri="{BB962C8B-B14F-4D97-AF65-F5344CB8AC3E}">
        <p14:creationId xmlns:p14="http://schemas.microsoft.com/office/powerpoint/2010/main" val="428357259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a:xfrm>
            <a:off x="1" y="16208"/>
            <a:ext cx="8227181" cy="850911"/>
          </a:xfrm>
          <a:prstGeom prst="rect">
            <a:avLst/>
          </a:prstGeom>
        </p:spPr>
        <p:txBody>
          <a:bodyPr vert="horz" lIns="91440" tIns="45720" rIns="91440" bIns="45720" rtlCol="0" anchor="ctr">
            <a:normAutofit/>
          </a:bodyPr>
          <a:lstStyle>
            <a:lvl1pPr>
              <a:defRPr sz="3000" b="1">
                <a:solidFill>
                  <a:srgbClr val="1E4386"/>
                </a:solidFill>
                <a:latin typeface="Arial" panose="020B0604020202020204" pitchFamily="34" charset="0"/>
                <a:cs typeface="Arial" panose="020B0604020202020204" pitchFamily="34" charset="0"/>
              </a:defRPr>
            </a:lvl1pPr>
          </a:lstStyle>
          <a:p>
            <a:r>
              <a:rPr lang="en-US" dirty="0"/>
              <a:t>Click to edit Master title style</a:t>
            </a:r>
          </a:p>
        </p:txBody>
      </p:sp>
    </p:spTree>
    <p:custDataLst>
      <p:tags r:id="rId1"/>
    </p:custDataLst>
    <p:extLst>
      <p:ext uri="{BB962C8B-B14F-4D97-AF65-F5344CB8AC3E}">
        <p14:creationId xmlns:p14="http://schemas.microsoft.com/office/powerpoint/2010/main" val="2195799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p:cSld name="1_Two Content">
    <p:spTree>
      <p:nvGrpSpPr>
        <p:cNvPr id="1" name="Shape 61"/>
        <p:cNvGrpSpPr/>
        <p:nvPr/>
      </p:nvGrpSpPr>
      <p:grpSpPr>
        <a:xfrm>
          <a:off x="0" y="0"/>
          <a:ext cx="0" cy="0"/>
          <a:chOff x="0" y="0"/>
          <a:chExt cx="0" cy="0"/>
        </a:xfrm>
      </p:grpSpPr>
      <p:sp>
        <p:nvSpPr>
          <p:cNvPr id="62" name="Google Shape;62;p125"/>
          <p:cNvSpPr txBox="1">
            <a:spLocks noGrp="1"/>
          </p:cNvSpPr>
          <p:nvPr>
            <p:ph type="body" idx="1"/>
          </p:nvPr>
        </p:nvSpPr>
        <p:spPr>
          <a:xfrm>
            <a:off x="457200" y="1600202"/>
            <a:ext cx="4038600" cy="4525963"/>
          </a:xfrm>
          <a:prstGeom prst="rect">
            <a:avLst/>
          </a:prstGeom>
          <a:noFill/>
          <a:ln>
            <a:noFill/>
          </a:ln>
        </p:spPr>
        <p:txBody>
          <a:bodyPr spcFirstLastPara="1" wrap="square" lIns="91425" tIns="45700" rIns="91425" bIns="45700" anchor="t" anchorCtr="0">
            <a:normAutofit/>
          </a:bodyPr>
          <a:lstStyle>
            <a:lvl1pPr marL="342900" lvl="0" indent="-304800" algn="l">
              <a:spcBef>
                <a:spcPts val="420"/>
              </a:spcBef>
              <a:spcAft>
                <a:spcPts val="0"/>
              </a:spcAft>
              <a:buClr>
                <a:schemeClr val="dk1"/>
              </a:buClr>
              <a:buSzPts val="2800"/>
              <a:buChar char="•"/>
              <a:defRPr sz="2100"/>
            </a:lvl1pPr>
            <a:lvl2pPr marL="685800" lvl="1" indent="-285750" algn="l">
              <a:spcBef>
                <a:spcPts val="360"/>
              </a:spcBef>
              <a:spcAft>
                <a:spcPts val="0"/>
              </a:spcAft>
              <a:buClr>
                <a:schemeClr val="dk1"/>
              </a:buClr>
              <a:buSzPts val="2400"/>
              <a:buChar char="•"/>
              <a:defRPr sz="1800"/>
            </a:lvl2pPr>
            <a:lvl3pPr marL="1028700" lvl="2" indent="-266700" algn="l">
              <a:spcBef>
                <a:spcPts val="300"/>
              </a:spcBef>
              <a:spcAft>
                <a:spcPts val="0"/>
              </a:spcAft>
              <a:buClr>
                <a:schemeClr val="dk1"/>
              </a:buClr>
              <a:buSzPts val="2000"/>
              <a:buChar char="•"/>
              <a:defRPr sz="1500"/>
            </a:lvl3pPr>
            <a:lvl4pPr marL="1371600" lvl="3" indent="-257175" algn="l">
              <a:spcBef>
                <a:spcPts val="270"/>
              </a:spcBef>
              <a:spcAft>
                <a:spcPts val="0"/>
              </a:spcAft>
              <a:buClr>
                <a:schemeClr val="dk1"/>
              </a:buClr>
              <a:buSzPts val="1800"/>
              <a:buChar char="•"/>
              <a:defRPr sz="1350"/>
            </a:lvl4pPr>
            <a:lvl5pPr marL="1714500" lvl="4" indent="-257175" algn="l">
              <a:spcBef>
                <a:spcPts val="270"/>
              </a:spcBef>
              <a:spcAft>
                <a:spcPts val="0"/>
              </a:spcAft>
              <a:buClr>
                <a:schemeClr val="dk1"/>
              </a:buClr>
              <a:buSzPts val="1800"/>
              <a:buChar char="•"/>
              <a:defRPr sz="1350"/>
            </a:lvl5pPr>
            <a:lvl6pPr marL="2057400" lvl="5" indent="-257175" algn="l">
              <a:spcBef>
                <a:spcPts val="270"/>
              </a:spcBef>
              <a:spcAft>
                <a:spcPts val="0"/>
              </a:spcAft>
              <a:buClr>
                <a:schemeClr val="dk1"/>
              </a:buClr>
              <a:buSzPts val="1800"/>
              <a:buChar char="•"/>
              <a:defRPr sz="1350"/>
            </a:lvl6pPr>
            <a:lvl7pPr marL="2400300" lvl="6" indent="-257175" algn="l">
              <a:spcBef>
                <a:spcPts val="270"/>
              </a:spcBef>
              <a:spcAft>
                <a:spcPts val="0"/>
              </a:spcAft>
              <a:buClr>
                <a:schemeClr val="dk1"/>
              </a:buClr>
              <a:buSzPts val="1800"/>
              <a:buChar char="•"/>
              <a:defRPr sz="1350"/>
            </a:lvl7pPr>
            <a:lvl8pPr marL="2743200" lvl="7" indent="-257175" algn="l">
              <a:spcBef>
                <a:spcPts val="270"/>
              </a:spcBef>
              <a:spcAft>
                <a:spcPts val="0"/>
              </a:spcAft>
              <a:buClr>
                <a:schemeClr val="dk1"/>
              </a:buClr>
              <a:buSzPts val="1800"/>
              <a:buChar char="•"/>
              <a:defRPr sz="1350"/>
            </a:lvl8pPr>
            <a:lvl9pPr marL="3086100" lvl="8" indent="-257175" algn="l">
              <a:spcBef>
                <a:spcPts val="270"/>
              </a:spcBef>
              <a:spcAft>
                <a:spcPts val="0"/>
              </a:spcAft>
              <a:buClr>
                <a:schemeClr val="dk1"/>
              </a:buClr>
              <a:buSzPts val="1800"/>
              <a:buChar char="•"/>
              <a:defRPr sz="1350"/>
            </a:lvl9pPr>
          </a:lstStyle>
          <a:p>
            <a:endParaRPr/>
          </a:p>
        </p:txBody>
      </p:sp>
      <p:sp>
        <p:nvSpPr>
          <p:cNvPr id="63" name="Google Shape;63;p125"/>
          <p:cNvSpPr txBox="1">
            <a:spLocks noGrp="1"/>
          </p:cNvSpPr>
          <p:nvPr>
            <p:ph type="body" idx="2"/>
          </p:nvPr>
        </p:nvSpPr>
        <p:spPr>
          <a:xfrm>
            <a:off x="4648200" y="1600202"/>
            <a:ext cx="4038600" cy="4525963"/>
          </a:xfrm>
          <a:prstGeom prst="rect">
            <a:avLst/>
          </a:prstGeom>
          <a:noFill/>
          <a:ln>
            <a:noFill/>
          </a:ln>
        </p:spPr>
        <p:txBody>
          <a:bodyPr spcFirstLastPara="1" wrap="square" lIns="91425" tIns="45700" rIns="91425" bIns="45700" anchor="t" anchorCtr="0">
            <a:normAutofit/>
          </a:bodyPr>
          <a:lstStyle>
            <a:lvl1pPr marL="342900" lvl="0" indent="-304800" algn="l">
              <a:spcBef>
                <a:spcPts val="420"/>
              </a:spcBef>
              <a:spcAft>
                <a:spcPts val="0"/>
              </a:spcAft>
              <a:buClr>
                <a:schemeClr val="dk1"/>
              </a:buClr>
              <a:buSzPts val="2800"/>
              <a:buChar char="•"/>
              <a:defRPr sz="2100"/>
            </a:lvl1pPr>
            <a:lvl2pPr marL="685800" lvl="1" indent="-285750" algn="l">
              <a:spcBef>
                <a:spcPts val="360"/>
              </a:spcBef>
              <a:spcAft>
                <a:spcPts val="0"/>
              </a:spcAft>
              <a:buClr>
                <a:schemeClr val="dk1"/>
              </a:buClr>
              <a:buSzPts val="2400"/>
              <a:buChar char="•"/>
              <a:defRPr sz="1800"/>
            </a:lvl2pPr>
            <a:lvl3pPr marL="1028700" lvl="2" indent="-266700" algn="l">
              <a:spcBef>
                <a:spcPts val="300"/>
              </a:spcBef>
              <a:spcAft>
                <a:spcPts val="0"/>
              </a:spcAft>
              <a:buClr>
                <a:schemeClr val="dk1"/>
              </a:buClr>
              <a:buSzPts val="2000"/>
              <a:buChar char="•"/>
              <a:defRPr sz="1500"/>
            </a:lvl3pPr>
            <a:lvl4pPr marL="1371600" lvl="3" indent="-257175" algn="l">
              <a:spcBef>
                <a:spcPts val="270"/>
              </a:spcBef>
              <a:spcAft>
                <a:spcPts val="0"/>
              </a:spcAft>
              <a:buClr>
                <a:schemeClr val="dk1"/>
              </a:buClr>
              <a:buSzPts val="1800"/>
              <a:buChar char="•"/>
              <a:defRPr sz="1350"/>
            </a:lvl4pPr>
            <a:lvl5pPr marL="1714500" lvl="4" indent="-257175" algn="l">
              <a:spcBef>
                <a:spcPts val="270"/>
              </a:spcBef>
              <a:spcAft>
                <a:spcPts val="0"/>
              </a:spcAft>
              <a:buClr>
                <a:schemeClr val="dk1"/>
              </a:buClr>
              <a:buSzPts val="1800"/>
              <a:buChar char="•"/>
              <a:defRPr sz="1350"/>
            </a:lvl5pPr>
            <a:lvl6pPr marL="2057400" lvl="5" indent="-257175" algn="l">
              <a:spcBef>
                <a:spcPts val="270"/>
              </a:spcBef>
              <a:spcAft>
                <a:spcPts val="0"/>
              </a:spcAft>
              <a:buClr>
                <a:schemeClr val="dk1"/>
              </a:buClr>
              <a:buSzPts val="1800"/>
              <a:buChar char="•"/>
              <a:defRPr sz="1350"/>
            </a:lvl6pPr>
            <a:lvl7pPr marL="2400300" lvl="6" indent="-257175" algn="l">
              <a:spcBef>
                <a:spcPts val="270"/>
              </a:spcBef>
              <a:spcAft>
                <a:spcPts val="0"/>
              </a:spcAft>
              <a:buClr>
                <a:schemeClr val="dk1"/>
              </a:buClr>
              <a:buSzPts val="1800"/>
              <a:buChar char="•"/>
              <a:defRPr sz="1350"/>
            </a:lvl7pPr>
            <a:lvl8pPr marL="2743200" lvl="7" indent="-257175" algn="l">
              <a:spcBef>
                <a:spcPts val="270"/>
              </a:spcBef>
              <a:spcAft>
                <a:spcPts val="0"/>
              </a:spcAft>
              <a:buClr>
                <a:schemeClr val="dk1"/>
              </a:buClr>
              <a:buSzPts val="1800"/>
              <a:buChar char="•"/>
              <a:defRPr sz="1350"/>
            </a:lvl8pPr>
            <a:lvl9pPr marL="3086100" lvl="8" indent="-257175" algn="l">
              <a:spcBef>
                <a:spcPts val="270"/>
              </a:spcBef>
              <a:spcAft>
                <a:spcPts val="0"/>
              </a:spcAft>
              <a:buClr>
                <a:schemeClr val="dk1"/>
              </a:buClr>
              <a:buSzPts val="1800"/>
              <a:buChar char="•"/>
              <a:defRPr sz="1350"/>
            </a:lvl9pPr>
          </a:lstStyle>
          <a:p>
            <a:endParaRPr/>
          </a:p>
        </p:txBody>
      </p:sp>
      <p:sp>
        <p:nvSpPr>
          <p:cNvPr id="64" name="Google Shape;64;p125"/>
          <p:cNvSpPr txBox="1">
            <a:spLocks noGrp="1"/>
          </p:cNvSpPr>
          <p:nvPr>
            <p:ph type="title"/>
          </p:nvPr>
        </p:nvSpPr>
        <p:spPr>
          <a:xfrm>
            <a:off x="1" y="16208"/>
            <a:ext cx="8227181" cy="850911"/>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E4386"/>
              </a:buClr>
              <a:buSzPts val="4000"/>
              <a:buFont typeface="Arial"/>
              <a:buNone/>
              <a:defRPr sz="3000" b="1">
                <a:solidFill>
                  <a:srgbClr val="1E4386"/>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ustDataLst>
      <p:tags r:id="rId1"/>
    </p:custDataLst>
    <p:extLst>
      <p:ext uri="{BB962C8B-B14F-4D97-AF65-F5344CB8AC3E}">
        <p14:creationId xmlns:p14="http://schemas.microsoft.com/office/powerpoint/2010/main" val="68919184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07B9A6-A043-4F83-9AEB-F5CEF8FD52E1}"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874462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07B9A6-A043-4F83-9AEB-F5CEF8FD52E1}"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19609528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07B9A6-A043-4F83-9AEB-F5CEF8FD52E1}"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4208447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with Subtitle" type="twoTxTwoObj">
  <p:cSld name="Two Content with Subtitle">
    <p:spTree>
      <p:nvGrpSpPr>
        <p:cNvPr id="1" name="Shape 31"/>
        <p:cNvGrpSpPr/>
        <p:nvPr/>
      </p:nvGrpSpPr>
      <p:grpSpPr>
        <a:xfrm>
          <a:off x="0" y="0"/>
          <a:ext cx="0" cy="0"/>
          <a:chOff x="0" y="0"/>
          <a:chExt cx="0" cy="0"/>
        </a:xfrm>
      </p:grpSpPr>
      <p:sp>
        <p:nvSpPr>
          <p:cNvPr id="32" name="Google Shape;32;p118"/>
          <p:cNvSpPr txBox="1">
            <a:spLocks noGrp="1"/>
          </p:cNvSpPr>
          <p:nvPr>
            <p:ph type="body" idx="1"/>
          </p:nvPr>
        </p:nvSpPr>
        <p:spPr>
          <a:xfrm>
            <a:off x="4590288" y="2195512"/>
            <a:ext cx="4114800" cy="3976688"/>
          </a:xfrm>
          <a:prstGeom prst="rect">
            <a:avLst/>
          </a:prstGeom>
          <a:noFill/>
          <a:ln>
            <a:noFill/>
          </a:ln>
        </p:spPr>
        <p:txBody>
          <a:bodyPr spcFirstLastPara="1" wrap="square" lIns="91425" tIns="45700" rIns="91425" bIns="45700" anchor="t" anchorCtr="0">
            <a:normAutofit/>
          </a:bodyPr>
          <a:lstStyle>
            <a:lvl1pPr marL="342900" lvl="0" indent="-257175" algn="l">
              <a:spcBef>
                <a:spcPts val="270"/>
              </a:spcBef>
              <a:spcAft>
                <a:spcPts val="0"/>
              </a:spcAft>
              <a:buClr>
                <a:schemeClr val="dk1"/>
              </a:buClr>
              <a:buSzPts val="1800"/>
              <a:buChar char="•"/>
              <a:defRPr/>
            </a:lvl1pPr>
            <a:lvl2pPr marL="685800" lvl="1" indent="-257175" algn="l">
              <a:spcBef>
                <a:spcPts val="270"/>
              </a:spcBef>
              <a:spcAft>
                <a:spcPts val="0"/>
              </a:spcAft>
              <a:buClr>
                <a:schemeClr val="dk1"/>
              </a:buClr>
              <a:buSzPts val="1800"/>
              <a:buChar char="•"/>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33" name="Google Shape;33;p118"/>
          <p:cNvSpPr txBox="1">
            <a:spLocks noGrp="1"/>
          </p:cNvSpPr>
          <p:nvPr>
            <p:ph type="body" idx="2"/>
          </p:nvPr>
        </p:nvSpPr>
        <p:spPr>
          <a:xfrm>
            <a:off x="4590287" y="1371600"/>
            <a:ext cx="4114800" cy="823912"/>
          </a:xfrm>
          <a:prstGeom prst="rect">
            <a:avLst/>
          </a:prstGeom>
          <a:noFill/>
          <a:ln>
            <a:noFill/>
          </a:ln>
        </p:spPr>
        <p:txBody>
          <a:bodyPr spcFirstLastPara="1" wrap="square" lIns="91425" tIns="45700" rIns="91425" bIns="45700" anchor="ctr" anchorCtr="0">
            <a:normAutofit/>
          </a:bodyPr>
          <a:lstStyle>
            <a:lvl1pPr marL="342900" lvl="0" indent="-171450" algn="l">
              <a:spcBef>
                <a:spcPts val="360"/>
              </a:spcBef>
              <a:spcAft>
                <a:spcPts val="0"/>
              </a:spcAft>
              <a:buClr>
                <a:schemeClr val="dk1"/>
              </a:buClr>
              <a:buSzPts val="2400"/>
              <a:buNone/>
              <a:defRPr sz="1800" b="1"/>
            </a:lvl1pPr>
            <a:lvl2pPr marL="685800" lvl="1" indent="-171450" algn="l">
              <a:spcBef>
                <a:spcPts val="300"/>
              </a:spcBef>
              <a:spcAft>
                <a:spcPts val="0"/>
              </a:spcAft>
              <a:buClr>
                <a:schemeClr val="dk1"/>
              </a:buClr>
              <a:buSzPts val="2000"/>
              <a:buNone/>
              <a:defRPr sz="1500" b="1"/>
            </a:lvl2pPr>
            <a:lvl3pPr marL="1028700" lvl="2" indent="-171450" algn="l">
              <a:spcBef>
                <a:spcPts val="270"/>
              </a:spcBef>
              <a:spcAft>
                <a:spcPts val="0"/>
              </a:spcAft>
              <a:buClr>
                <a:schemeClr val="dk1"/>
              </a:buClr>
              <a:buSzPts val="1800"/>
              <a:buNone/>
              <a:defRPr sz="1350" b="1"/>
            </a:lvl3pPr>
            <a:lvl4pPr marL="1371600" lvl="3" indent="-171450" algn="l">
              <a:spcBef>
                <a:spcPts val="240"/>
              </a:spcBef>
              <a:spcAft>
                <a:spcPts val="0"/>
              </a:spcAft>
              <a:buClr>
                <a:schemeClr val="dk1"/>
              </a:buClr>
              <a:buSzPts val="1600"/>
              <a:buNone/>
              <a:defRPr sz="1200" b="1"/>
            </a:lvl4pPr>
            <a:lvl5pPr marL="1714500" lvl="4" indent="-171450" algn="l">
              <a:spcBef>
                <a:spcPts val="240"/>
              </a:spcBef>
              <a:spcAft>
                <a:spcPts val="0"/>
              </a:spcAft>
              <a:buClr>
                <a:schemeClr val="dk1"/>
              </a:buClr>
              <a:buSzPts val="1600"/>
              <a:buNone/>
              <a:defRPr sz="1200" b="1"/>
            </a:lvl5pPr>
            <a:lvl6pPr marL="2057400" lvl="5" indent="-171450" algn="l">
              <a:spcBef>
                <a:spcPts val="240"/>
              </a:spcBef>
              <a:spcAft>
                <a:spcPts val="0"/>
              </a:spcAft>
              <a:buClr>
                <a:schemeClr val="dk1"/>
              </a:buClr>
              <a:buSzPts val="1600"/>
              <a:buNone/>
              <a:defRPr sz="1200" b="1"/>
            </a:lvl6pPr>
            <a:lvl7pPr marL="2400300" lvl="6" indent="-171450" algn="l">
              <a:spcBef>
                <a:spcPts val="240"/>
              </a:spcBef>
              <a:spcAft>
                <a:spcPts val="0"/>
              </a:spcAft>
              <a:buClr>
                <a:schemeClr val="dk1"/>
              </a:buClr>
              <a:buSzPts val="1600"/>
              <a:buNone/>
              <a:defRPr sz="1200" b="1"/>
            </a:lvl7pPr>
            <a:lvl8pPr marL="2743200" lvl="7" indent="-171450" algn="l">
              <a:spcBef>
                <a:spcPts val="240"/>
              </a:spcBef>
              <a:spcAft>
                <a:spcPts val="0"/>
              </a:spcAft>
              <a:buClr>
                <a:schemeClr val="dk1"/>
              </a:buClr>
              <a:buSzPts val="1600"/>
              <a:buNone/>
              <a:defRPr sz="1200" b="1"/>
            </a:lvl8pPr>
            <a:lvl9pPr marL="3086100" lvl="8" indent="-171450" algn="l">
              <a:spcBef>
                <a:spcPts val="240"/>
              </a:spcBef>
              <a:spcAft>
                <a:spcPts val="0"/>
              </a:spcAft>
              <a:buClr>
                <a:schemeClr val="dk1"/>
              </a:buClr>
              <a:buSzPts val="1600"/>
              <a:buNone/>
              <a:defRPr sz="1200" b="1"/>
            </a:lvl9pPr>
          </a:lstStyle>
          <a:p>
            <a:endParaRPr/>
          </a:p>
        </p:txBody>
      </p:sp>
      <p:sp>
        <p:nvSpPr>
          <p:cNvPr id="34" name="Google Shape;34;p118"/>
          <p:cNvSpPr txBox="1">
            <a:spLocks noGrp="1"/>
          </p:cNvSpPr>
          <p:nvPr>
            <p:ph type="body" idx="3"/>
          </p:nvPr>
        </p:nvSpPr>
        <p:spPr>
          <a:xfrm>
            <a:off x="475488" y="2195512"/>
            <a:ext cx="4114800" cy="3976688"/>
          </a:xfrm>
          <a:prstGeom prst="rect">
            <a:avLst/>
          </a:prstGeom>
          <a:noFill/>
          <a:ln>
            <a:noFill/>
          </a:ln>
        </p:spPr>
        <p:txBody>
          <a:bodyPr spcFirstLastPara="1" wrap="square" lIns="91425" tIns="45700" rIns="91425" bIns="45700" anchor="t" anchorCtr="0">
            <a:normAutofit/>
          </a:bodyPr>
          <a:lstStyle>
            <a:lvl1pPr marL="342900" lvl="0" indent="-257175" algn="l">
              <a:spcBef>
                <a:spcPts val="270"/>
              </a:spcBef>
              <a:spcAft>
                <a:spcPts val="0"/>
              </a:spcAft>
              <a:buClr>
                <a:schemeClr val="dk1"/>
              </a:buClr>
              <a:buSzPts val="1800"/>
              <a:buChar char="•"/>
              <a:defRPr/>
            </a:lvl1pPr>
            <a:lvl2pPr marL="685800" lvl="1" indent="-257175" algn="l">
              <a:spcBef>
                <a:spcPts val="270"/>
              </a:spcBef>
              <a:spcAft>
                <a:spcPts val="0"/>
              </a:spcAft>
              <a:buClr>
                <a:schemeClr val="dk1"/>
              </a:buClr>
              <a:buSzPts val="1800"/>
              <a:buChar char="•"/>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35" name="Google Shape;35;p118"/>
          <p:cNvSpPr txBox="1">
            <a:spLocks noGrp="1"/>
          </p:cNvSpPr>
          <p:nvPr>
            <p:ph type="body" idx="4"/>
          </p:nvPr>
        </p:nvSpPr>
        <p:spPr>
          <a:xfrm>
            <a:off x="475488" y="1371600"/>
            <a:ext cx="4114800" cy="823912"/>
          </a:xfrm>
          <a:prstGeom prst="rect">
            <a:avLst/>
          </a:prstGeom>
          <a:noFill/>
          <a:ln>
            <a:noFill/>
          </a:ln>
        </p:spPr>
        <p:txBody>
          <a:bodyPr spcFirstLastPara="1" wrap="square" lIns="91425" tIns="45700" rIns="91425" bIns="45700" anchor="ctr" anchorCtr="0">
            <a:normAutofit/>
          </a:bodyPr>
          <a:lstStyle>
            <a:lvl1pPr marL="342900" lvl="0" indent="-171450" algn="l">
              <a:spcBef>
                <a:spcPts val="360"/>
              </a:spcBef>
              <a:spcAft>
                <a:spcPts val="0"/>
              </a:spcAft>
              <a:buClr>
                <a:schemeClr val="dk1"/>
              </a:buClr>
              <a:buSzPts val="2400"/>
              <a:buNone/>
              <a:defRPr sz="1800" b="1"/>
            </a:lvl1pPr>
            <a:lvl2pPr marL="685800" lvl="1" indent="-171450" algn="l">
              <a:spcBef>
                <a:spcPts val="300"/>
              </a:spcBef>
              <a:spcAft>
                <a:spcPts val="0"/>
              </a:spcAft>
              <a:buClr>
                <a:schemeClr val="dk1"/>
              </a:buClr>
              <a:buSzPts val="2000"/>
              <a:buNone/>
              <a:defRPr sz="1500" b="1"/>
            </a:lvl2pPr>
            <a:lvl3pPr marL="1028700" lvl="2" indent="-171450" algn="l">
              <a:spcBef>
                <a:spcPts val="270"/>
              </a:spcBef>
              <a:spcAft>
                <a:spcPts val="0"/>
              </a:spcAft>
              <a:buClr>
                <a:schemeClr val="dk1"/>
              </a:buClr>
              <a:buSzPts val="1800"/>
              <a:buNone/>
              <a:defRPr sz="1350" b="1"/>
            </a:lvl3pPr>
            <a:lvl4pPr marL="1371600" lvl="3" indent="-171450" algn="l">
              <a:spcBef>
                <a:spcPts val="240"/>
              </a:spcBef>
              <a:spcAft>
                <a:spcPts val="0"/>
              </a:spcAft>
              <a:buClr>
                <a:schemeClr val="dk1"/>
              </a:buClr>
              <a:buSzPts val="1600"/>
              <a:buNone/>
              <a:defRPr sz="1200" b="1"/>
            </a:lvl4pPr>
            <a:lvl5pPr marL="1714500" lvl="4" indent="-171450" algn="l">
              <a:spcBef>
                <a:spcPts val="240"/>
              </a:spcBef>
              <a:spcAft>
                <a:spcPts val="0"/>
              </a:spcAft>
              <a:buClr>
                <a:schemeClr val="dk1"/>
              </a:buClr>
              <a:buSzPts val="1600"/>
              <a:buNone/>
              <a:defRPr sz="1200" b="1"/>
            </a:lvl5pPr>
            <a:lvl6pPr marL="2057400" lvl="5" indent="-171450" algn="l">
              <a:spcBef>
                <a:spcPts val="240"/>
              </a:spcBef>
              <a:spcAft>
                <a:spcPts val="0"/>
              </a:spcAft>
              <a:buClr>
                <a:schemeClr val="dk1"/>
              </a:buClr>
              <a:buSzPts val="1600"/>
              <a:buNone/>
              <a:defRPr sz="1200" b="1"/>
            </a:lvl6pPr>
            <a:lvl7pPr marL="2400300" lvl="6" indent="-171450" algn="l">
              <a:spcBef>
                <a:spcPts val="240"/>
              </a:spcBef>
              <a:spcAft>
                <a:spcPts val="0"/>
              </a:spcAft>
              <a:buClr>
                <a:schemeClr val="dk1"/>
              </a:buClr>
              <a:buSzPts val="1600"/>
              <a:buNone/>
              <a:defRPr sz="1200" b="1"/>
            </a:lvl7pPr>
            <a:lvl8pPr marL="2743200" lvl="7" indent="-171450" algn="l">
              <a:spcBef>
                <a:spcPts val="240"/>
              </a:spcBef>
              <a:spcAft>
                <a:spcPts val="0"/>
              </a:spcAft>
              <a:buClr>
                <a:schemeClr val="dk1"/>
              </a:buClr>
              <a:buSzPts val="1600"/>
              <a:buNone/>
              <a:defRPr sz="1200" b="1"/>
            </a:lvl8pPr>
            <a:lvl9pPr marL="3086100" lvl="8" indent="-171450" algn="l">
              <a:spcBef>
                <a:spcPts val="240"/>
              </a:spcBef>
              <a:spcAft>
                <a:spcPts val="0"/>
              </a:spcAft>
              <a:buClr>
                <a:schemeClr val="dk1"/>
              </a:buClr>
              <a:buSzPts val="1600"/>
              <a:buNone/>
              <a:defRPr sz="1200" b="1"/>
            </a:lvl9pPr>
          </a:lstStyle>
          <a:p>
            <a:endParaRPr/>
          </a:p>
        </p:txBody>
      </p:sp>
      <p:sp>
        <p:nvSpPr>
          <p:cNvPr id="36" name="Google Shape;36;p118"/>
          <p:cNvSpPr txBox="1">
            <a:spLocks noGrp="1"/>
          </p:cNvSpPr>
          <p:nvPr>
            <p:ph type="title"/>
          </p:nvPr>
        </p:nvSpPr>
        <p:spPr>
          <a:xfrm>
            <a:off x="393192" y="5866"/>
            <a:ext cx="8366760" cy="96012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16431024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07B9A6-A043-4F83-9AEB-F5CEF8FD52E1}"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19283036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07B9A6-A043-4F83-9AEB-F5CEF8FD52E1}" type="datetimeFigureOut">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42764897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07B9A6-A043-4F83-9AEB-F5CEF8FD52E1}" type="datetimeFigureOut">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38562450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7B9A6-A043-4F83-9AEB-F5CEF8FD52E1}" type="datetimeFigureOut">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4834606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07B9A6-A043-4F83-9AEB-F5CEF8FD52E1}"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1263551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07B9A6-A043-4F83-9AEB-F5CEF8FD52E1}"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2106114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07B9A6-A043-4F83-9AEB-F5CEF8FD52E1}"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6083701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07B9A6-A043-4F83-9AEB-F5CEF8FD52E1}"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58A65B-20A8-4343-99D6-E12B93F7E6A8}" type="slidenum">
              <a:rPr lang="en-US" smtClean="0"/>
              <a:t>‹#›</a:t>
            </a:fld>
            <a:endParaRPr lang="en-US"/>
          </a:p>
        </p:txBody>
      </p:sp>
    </p:spTree>
    <p:extLst>
      <p:ext uri="{BB962C8B-B14F-4D97-AF65-F5344CB8AC3E}">
        <p14:creationId xmlns:p14="http://schemas.microsoft.com/office/powerpoint/2010/main" val="1381532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ubtitle and Content">
  <p:cSld name="Subtitle and Content">
    <p:spTree>
      <p:nvGrpSpPr>
        <p:cNvPr id="1" name="Shape 37"/>
        <p:cNvGrpSpPr/>
        <p:nvPr/>
      </p:nvGrpSpPr>
      <p:grpSpPr>
        <a:xfrm>
          <a:off x="0" y="0"/>
          <a:ext cx="0" cy="0"/>
          <a:chOff x="0" y="0"/>
          <a:chExt cx="0" cy="0"/>
        </a:xfrm>
      </p:grpSpPr>
      <p:sp>
        <p:nvSpPr>
          <p:cNvPr id="38" name="Google Shape;38;p119"/>
          <p:cNvSpPr txBox="1">
            <a:spLocks noGrp="1"/>
          </p:cNvSpPr>
          <p:nvPr>
            <p:ph type="body" idx="1"/>
          </p:nvPr>
        </p:nvSpPr>
        <p:spPr>
          <a:xfrm>
            <a:off x="457200" y="2011680"/>
            <a:ext cx="8229600" cy="4160520"/>
          </a:xfrm>
          <a:prstGeom prst="rect">
            <a:avLst/>
          </a:prstGeom>
          <a:noFill/>
          <a:ln>
            <a:noFill/>
          </a:ln>
        </p:spPr>
        <p:txBody>
          <a:bodyPr spcFirstLastPara="1" wrap="square" lIns="91425" tIns="45700" rIns="91425" bIns="45700" anchor="t" anchorCtr="0">
            <a:normAutofit/>
          </a:bodyPr>
          <a:lstStyle>
            <a:lvl1pPr marL="342900" lvl="0" indent="-257175" algn="l">
              <a:spcBef>
                <a:spcPts val="270"/>
              </a:spcBef>
              <a:spcAft>
                <a:spcPts val="0"/>
              </a:spcAft>
              <a:buClr>
                <a:schemeClr val="dk1"/>
              </a:buClr>
              <a:buSzPts val="1800"/>
              <a:buChar char="•"/>
              <a:defRPr/>
            </a:lvl1pPr>
            <a:lvl2pPr marL="685800" lvl="1" indent="-257175" algn="l">
              <a:spcBef>
                <a:spcPts val="270"/>
              </a:spcBef>
              <a:spcAft>
                <a:spcPts val="0"/>
              </a:spcAft>
              <a:buClr>
                <a:schemeClr val="dk1"/>
              </a:buClr>
              <a:buSzPts val="1800"/>
              <a:buChar char="•"/>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39" name="Google Shape;39;p119"/>
          <p:cNvSpPr txBox="1">
            <a:spLocks noGrp="1"/>
          </p:cNvSpPr>
          <p:nvPr>
            <p:ph type="body" idx="2"/>
          </p:nvPr>
        </p:nvSpPr>
        <p:spPr>
          <a:xfrm>
            <a:off x="457200" y="1371600"/>
            <a:ext cx="8229600" cy="640080"/>
          </a:xfrm>
          <a:prstGeom prst="rect">
            <a:avLst/>
          </a:prstGeom>
          <a:noFill/>
          <a:ln>
            <a:noFill/>
          </a:ln>
        </p:spPr>
        <p:txBody>
          <a:bodyPr spcFirstLastPara="1" wrap="square" lIns="91425" tIns="45700" rIns="91425" bIns="45700" anchor="ctr" anchorCtr="0">
            <a:normAutofit/>
          </a:bodyPr>
          <a:lstStyle>
            <a:lvl1pPr marL="342900" lvl="0" indent="-171450" algn="l">
              <a:spcBef>
                <a:spcPts val="360"/>
              </a:spcBef>
              <a:spcAft>
                <a:spcPts val="0"/>
              </a:spcAft>
              <a:buClr>
                <a:schemeClr val="dk1"/>
              </a:buClr>
              <a:buSzPts val="2400"/>
              <a:buNone/>
              <a:defRPr sz="1800" b="1"/>
            </a:lvl1pPr>
            <a:lvl2pPr marL="685800" lvl="1" indent="-171450" algn="l">
              <a:spcBef>
                <a:spcPts val="300"/>
              </a:spcBef>
              <a:spcAft>
                <a:spcPts val="0"/>
              </a:spcAft>
              <a:buClr>
                <a:schemeClr val="dk1"/>
              </a:buClr>
              <a:buSzPts val="2000"/>
              <a:buNone/>
              <a:defRPr sz="1500" b="1"/>
            </a:lvl2pPr>
            <a:lvl3pPr marL="1028700" lvl="2" indent="-171450" algn="l">
              <a:spcBef>
                <a:spcPts val="270"/>
              </a:spcBef>
              <a:spcAft>
                <a:spcPts val="0"/>
              </a:spcAft>
              <a:buClr>
                <a:schemeClr val="dk1"/>
              </a:buClr>
              <a:buSzPts val="1800"/>
              <a:buNone/>
              <a:defRPr sz="1350" b="1"/>
            </a:lvl3pPr>
            <a:lvl4pPr marL="1371600" lvl="3" indent="-171450" algn="l">
              <a:spcBef>
                <a:spcPts val="240"/>
              </a:spcBef>
              <a:spcAft>
                <a:spcPts val="0"/>
              </a:spcAft>
              <a:buClr>
                <a:schemeClr val="dk1"/>
              </a:buClr>
              <a:buSzPts val="1600"/>
              <a:buNone/>
              <a:defRPr sz="1200" b="1"/>
            </a:lvl4pPr>
            <a:lvl5pPr marL="1714500" lvl="4" indent="-171450" algn="l">
              <a:spcBef>
                <a:spcPts val="240"/>
              </a:spcBef>
              <a:spcAft>
                <a:spcPts val="0"/>
              </a:spcAft>
              <a:buClr>
                <a:schemeClr val="dk1"/>
              </a:buClr>
              <a:buSzPts val="1600"/>
              <a:buNone/>
              <a:defRPr sz="1200" b="1"/>
            </a:lvl5pPr>
            <a:lvl6pPr marL="2057400" lvl="5" indent="-171450" algn="l">
              <a:spcBef>
                <a:spcPts val="240"/>
              </a:spcBef>
              <a:spcAft>
                <a:spcPts val="0"/>
              </a:spcAft>
              <a:buClr>
                <a:schemeClr val="dk1"/>
              </a:buClr>
              <a:buSzPts val="1600"/>
              <a:buNone/>
              <a:defRPr sz="1200" b="1"/>
            </a:lvl6pPr>
            <a:lvl7pPr marL="2400300" lvl="6" indent="-171450" algn="l">
              <a:spcBef>
                <a:spcPts val="240"/>
              </a:spcBef>
              <a:spcAft>
                <a:spcPts val="0"/>
              </a:spcAft>
              <a:buClr>
                <a:schemeClr val="dk1"/>
              </a:buClr>
              <a:buSzPts val="1600"/>
              <a:buNone/>
              <a:defRPr sz="1200" b="1"/>
            </a:lvl7pPr>
            <a:lvl8pPr marL="2743200" lvl="7" indent="-171450" algn="l">
              <a:spcBef>
                <a:spcPts val="240"/>
              </a:spcBef>
              <a:spcAft>
                <a:spcPts val="0"/>
              </a:spcAft>
              <a:buClr>
                <a:schemeClr val="dk1"/>
              </a:buClr>
              <a:buSzPts val="1600"/>
              <a:buNone/>
              <a:defRPr sz="1200" b="1"/>
            </a:lvl8pPr>
            <a:lvl9pPr marL="3086100" lvl="8" indent="-171450" algn="l">
              <a:spcBef>
                <a:spcPts val="240"/>
              </a:spcBef>
              <a:spcAft>
                <a:spcPts val="0"/>
              </a:spcAft>
              <a:buClr>
                <a:schemeClr val="dk1"/>
              </a:buClr>
              <a:buSzPts val="1600"/>
              <a:buNone/>
              <a:defRPr sz="1200" b="1"/>
            </a:lvl9pPr>
          </a:lstStyle>
          <a:p>
            <a:endParaRPr/>
          </a:p>
        </p:txBody>
      </p:sp>
      <p:sp>
        <p:nvSpPr>
          <p:cNvPr id="40" name="Google Shape;40;p119"/>
          <p:cNvSpPr txBox="1">
            <a:spLocks noGrp="1"/>
          </p:cNvSpPr>
          <p:nvPr>
            <p:ph type="title"/>
          </p:nvPr>
        </p:nvSpPr>
        <p:spPr>
          <a:xfrm>
            <a:off x="393576" y="131823"/>
            <a:ext cx="8750424" cy="8509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19"/>
          <p:cNvSpPr txBox="1">
            <a:spLocks noGrp="1"/>
          </p:cNvSpPr>
          <p:nvPr>
            <p:ph type="sldNum" idx="12"/>
          </p:nvPr>
        </p:nvSpPr>
        <p:spPr>
          <a:xfrm>
            <a:off x="6457950"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000000"/>
                </a:solidFill>
                <a:latin typeface="Calibri"/>
                <a:ea typeface="Calibri"/>
                <a:cs typeface="Calibri"/>
                <a:sym typeface="Calibri"/>
              </a:defRPr>
            </a:lvl1pPr>
            <a:lvl2pPr marL="0" marR="0" lvl="1" indent="0" algn="r" rtl="0">
              <a:spcBef>
                <a:spcPts val="0"/>
              </a:spcBef>
              <a:buNone/>
              <a:defRPr sz="900">
                <a:solidFill>
                  <a:srgbClr val="000000"/>
                </a:solidFill>
                <a:latin typeface="Calibri"/>
                <a:ea typeface="Calibri"/>
                <a:cs typeface="Calibri"/>
                <a:sym typeface="Calibri"/>
              </a:defRPr>
            </a:lvl2pPr>
            <a:lvl3pPr marL="0" marR="0" lvl="2" indent="0" algn="r" rtl="0">
              <a:spcBef>
                <a:spcPts val="0"/>
              </a:spcBef>
              <a:buNone/>
              <a:defRPr sz="900">
                <a:solidFill>
                  <a:srgbClr val="000000"/>
                </a:solidFill>
                <a:latin typeface="Calibri"/>
                <a:ea typeface="Calibri"/>
                <a:cs typeface="Calibri"/>
                <a:sym typeface="Calibri"/>
              </a:defRPr>
            </a:lvl3pPr>
            <a:lvl4pPr marL="0" marR="0" lvl="3" indent="0" algn="r" rtl="0">
              <a:spcBef>
                <a:spcPts val="0"/>
              </a:spcBef>
              <a:buNone/>
              <a:defRPr sz="900">
                <a:solidFill>
                  <a:srgbClr val="000000"/>
                </a:solidFill>
                <a:latin typeface="Calibri"/>
                <a:ea typeface="Calibri"/>
                <a:cs typeface="Calibri"/>
                <a:sym typeface="Calibri"/>
              </a:defRPr>
            </a:lvl4pPr>
            <a:lvl5pPr marL="0" marR="0" lvl="4" indent="0" algn="r" rtl="0">
              <a:spcBef>
                <a:spcPts val="0"/>
              </a:spcBef>
              <a:buNone/>
              <a:defRPr sz="900">
                <a:solidFill>
                  <a:srgbClr val="000000"/>
                </a:solidFill>
                <a:latin typeface="Calibri"/>
                <a:ea typeface="Calibri"/>
                <a:cs typeface="Calibri"/>
                <a:sym typeface="Calibri"/>
              </a:defRPr>
            </a:lvl5pPr>
            <a:lvl6pPr marL="0" marR="0" lvl="5" indent="0" algn="r" rtl="0">
              <a:spcBef>
                <a:spcPts val="0"/>
              </a:spcBef>
              <a:buNone/>
              <a:defRPr sz="900">
                <a:solidFill>
                  <a:srgbClr val="000000"/>
                </a:solidFill>
                <a:latin typeface="Calibri"/>
                <a:ea typeface="Calibri"/>
                <a:cs typeface="Calibri"/>
                <a:sym typeface="Calibri"/>
              </a:defRPr>
            </a:lvl6pPr>
            <a:lvl7pPr marL="0" marR="0" lvl="6" indent="0" algn="r" rtl="0">
              <a:spcBef>
                <a:spcPts val="0"/>
              </a:spcBef>
              <a:buNone/>
              <a:defRPr sz="900">
                <a:solidFill>
                  <a:srgbClr val="000000"/>
                </a:solidFill>
                <a:latin typeface="Calibri"/>
                <a:ea typeface="Calibri"/>
                <a:cs typeface="Calibri"/>
                <a:sym typeface="Calibri"/>
              </a:defRPr>
            </a:lvl7pPr>
            <a:lvl8pPr marL="0" marR="0" lvl="7" indent="0" algn="r" rtl="0">
              <a:spcBef>
                <a:spcPts val="0"/>
              </a:spcBef>
              <a:buNone/>
              <a:defRPr sz="900">
                <a:solidFill>
                  <a:srgbClr val="000000"/>
                </a:solidFill>
                <a:latin typeface="Calibri"/>
                <a:ea typeface="Calibri"/>
                <a:cs typeface="Calibri"/>
                <a:sym typeface="Calibri"/>
              </a:defRPr>
            </a:lvl8pPr>
            <a:lvl9pPr marL="0" marR="0" lvl="8" indent="0" algn="r" rtl="0">
              <a:spcBef>
                <a:spcPts val="0"/>
              </a:spcBef>
              <a:buNone/>
              <a:defRPr sz="900">
                <a:solidFill>
                  <a:srgbClr val="000000"/>
                </a:solidFill>
                <a:latin typeface="Calibri"/>
                <a:ea typeface="Calibri"/>
                <a:cs typeface="Calibri"/>
                <a:sym typeface="Calibri"/>
              </a:defRPr>
            </a:lvl9pPr>
          </a:lstStyle>
          <a:p>
            <a:fld id="{00000000-1234-1234-1234-123412341234}" type="slidenum">
              <a:rPr lang="en-US" smtClean="0"/>
              <a:pPr/>
              <a:t>‹#›</a:t>
            </a:fld>
            <a:endParaRPr lang="en-US"/>
          </a:p>
        </p:txBody>
      </p:sp>
    </p:spTree>
    <p:custDataLst>
      <p:tags r:id="rId1"/>
    </p:custDataLst>
    <p:extLst>
      <p:ext uri="{BB962C8B-B14F-4D97-AF65-F5344CB8AC3E}">
        <p14:creationId xmlns:p14="http://schemas.microsoft.com/office/powerpoint/2010/main" val="16599062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type="obj">
  <p:cSld name="Content">
    <p:spTree>
      <p:nvGrpSpPr>
        <p:cNvPr id="1" name="Shape 42"/>
        <p:cNvGrpSpPr/>
        <p:nvPr/>
      </p:nvGrpSpPr>
      <p:grpSpPr>
        <a:xfrm>
          <a:off x="0" y="0"/>
          <a:ext cx="0" cy="0"/>
          <a:chOff x="0" y="0"/>
          <a:chExt cx="0" cy="0"/>
        </a:xfrm>
      </p:grpSpPr>
      <p:sp>
        <p:nvSpPr>
          <p:cNvPr id="43" name="Google Shape;43;p120"/>
          <p:cNvSpPr txBox="1">
            <a:spLocks noGrp="1"/>
          </p:cNvSpPr>
          <p:nvPr>
            <p:ph type="body" idx="1"/>
          </p:nvPr>
        </p:nvSpPr>
        <p:spPr>
          <a:xfrm>
            <a:off x="459620" y="1381512"/>
            <a:ext cx="8227181" cy="4744652"/>
          </a:xfrm>
          <a:prstGeom prst="rect">
            <a:avLst/>
          </a:prstGeom>
          <a:noFill/>
          <a:ln>
            <a:noFill/>
          </a:ln>
        </p:spPr>
        <p:txBody>
          <a:bodyPr spcFirstLastPara="1" wrap="square" lIns="91425" tIns="45700" rIns="91425" bIns="45700" anchor="t" anchorCtr="0">
            <a:normAutofit/>
          </a:bodyPr>
          <a:lstStyle>
            <a:lvl1pPr marL="342900" lvl="0" indent="-257175" algn="l">
              <a:spcBef>
                <a:spcPts val="270"/>
              </a:spcBef>
              <a:spcAft>
                <a:spcPts val="0"/>
              </a:spcAft>
              <a:buClr>
                <a:schemeClr val="dk1"/>
              </a:buClr>
              <a:buSzPts val="1800"/>
              <a:buChar char="•"/>
              <a:defRPr/>
            </a:lvl1pPr>
            <a:lvl2pPr marL="685800" lvl="1" indent="-257175" algn="l">
              <a:spcBef>
                <a:spcPts val="270"/>
              </a:spcBef>
              <a:spcAft>
                <a:spcPts val="0"/>
              </a:spcAft>
              <a:buClr>
                <a:schemeClr val="dk1"/>
              </a:buClr>
              <a:buSzPts val="1800"/>
              <a:buChar char="•"/>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44" name="Google Shape;44;p120"/>
          <p:cNvSpPr txBox="1">
            <a:spLocks noGrp="1"/>
          </p:cNvSpPr>
          <p:nvPr>
            <p:ph type="title"/>
          </p:nvPr>
        </p:nvSpPr>
        <p:spPr>
          <a:xfrm>
            <a:off x="393576" y="131823"/>
            <a:ext cx="8750424" cy="8509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120"/>
          <p:cNvSpPr txBox="1">
            <a:spLocks noGrp="1"/>
          </p:cNvSpPr>
          <p:nvPr>
            <p:ph type="sldNum" idx="12"/>
          </p:nvPr>
        </p:nvSpPr>
        <p:spPr>
          <a:xfrm>
            <a:off x="6457950"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000000"/>
                </a:solidFill>
                <a:latin typeface="Calibri"/>
                <a:ea typeface="Calibri"/>
                <a:cs typeface="Calibri"/>
                <a:sym typeface="Calibri"/>
              </a:defRPr>
            </a:lvl1pPr>
            <a:lvl2pPr marL="0" marR="0" lvl="1" indent="0" algn="r" rtl="0">
              <a:spcBef>
                <a:spcPts val="0"/>
              </a:spcBef>
              <a:buNone/>
              <a:defRPr sz="900">
                <a:solidFill>
                  <a:srgbClr val="000000"/>
                </a:solidFill>
                <a:latin typeface="Calibri"/>
                <a:ea typeface="Calibri"/>
                <a:cs typeface="Calibri"/>
                <a:sym typeface="Calibri"/>
              </a:defRPr>
            </a:lvl2pPr>
            <a:lvl3pPr marL="0" marR="0" lvl="2" indent="0" algn="r" rtl="0">
              <a:spcBef>
                <a:spcPts val="0"/>
              </a:spcBef>
              <a:buNone/>
              <a:defRPr sz="900">
                <a:solidFill>
                  <a:srgbClr val="000000"/>
                </a:solidFill>
                <a:latin typeface="Calibri"/>
                <a:ea typeface="Calibri"/>
                <a:cs typeface="Calibri"/>
                <a:sym typeface="Calibri"/>
              </a:defRPr>
            </a:lvl3pPr>
            <a:lvl4pPr marL="0" marR="0" lvl="3" indent="0" algn="r" rtl="0">
              <a:spcBef>
                <a:spcPts val="0"/>
              </a:spcBef>
              <a:buNone/>
              <a:defRPr sz="900">
                <a:solidFill>
                  <a:srgbClr val="000000"/>
                </a:solidFill>
                <a:latin typeface="Calibri"/>
                <a:ea typeface="Calibri"/>
                <a:cs typeface="Calibri"/>
                <a:sym typeface="Calibri"/>
              </a:defRPr>
            </a:lvl4pPr>
            <a:lvl5pPr marL="0" marR="0" lvl="4" indent="0" algn="r" rtl="0">
              <a:spcBef>
                <a:spcPts val="0"/>
              </a:spcBef>
              <a:buNone/>
              <a:defRPr sz="900">
                <a:solidFill>
                  <a:srgbClr val="000000"/>
                </a:solidFill>
                <a:latin typeface="Calibri"/>
                <a:ea typeface="Calibri"/>
                <a:cs typeface="Calibri"/>
                <a:sym typeface="Calibri"/>
              </a:defRPr>
            </a:lvl5pPr>
            <a:lvl6pPr marL="0" marR="0" lvl="5" indent="0" algn="r" rtl="0">
              <a:spcBef>
                <a:spcPts val="0"/>
              </a:spcBef>
              <a:buNone/>
              <a:defRPr sz="900">
                <a:solidFill>
                  <a:srgbClr val="000000"/>
                </a:solidFill>
                <a:latin typeface="Calibri"/>
                <a:ea typeface="Calibri"/>
                <a:cs typeface="Calibri"/>
                <a:sym typeface="Calibri"/>
              </a:defRPr>
            </a:lvl6pPr>
            <a:lvl7pPr marL="0" marR="0" lvl="6" indent="0" algn="r" rtl="0">
              <a:spcBef>
                <a:spcPts val="0"/>
              </a:spcBef>
              <a:buNone/>
              <a:defRPr sz="900">
                <a:solidFill>
                  <a:srgbClr val="000000"/>
                </a:solidFill>
                <a:latin typeface="Calibri"/>
                <a:ea typeface="Calibri"/>
                <a:cs typeface="Calibri"/>
                <a:sym typeface="Calibri"/>
              </a:defRPr>
            </a:lvl7pPr>
            <a:lvl8pPr marL="0" marR="0" lvl="7" indent="0" algn="r" rtl="0">
              <a:spcBef>
                <a:spcPts val="0"/>
              </a:spcBef>
              <a:buNone/>
              <a:defRPr sz="900">
                <a:solidFill>
                  <a:srgbClr val="000000"/>
                </a:solidFill>
                <a:latin typeface="Calibri"/>
                <a:ea typeface="Calibri"/>
                <a:cs typeface="Calibri"/>
                <a:sym typeface="Calibri"/>
              </a:defRPr>
            </a:lvl8pPr>
            <a:lvl9pPr marL="0" marR="0" lvl="8" indent="0" algn="r" rtl="0">
              <a:spcBef>
                <a:spcPts val="0"/>
              </a:spcBef>
              <a:buNone/>
              <a:defRPr sz="900">
                <a:solidFill>
                  <a:srgbClr val="000000"/>
                </a:solidFill>
                <a:latin typeface="Calibri"/>
                <a:ea typeface="Calibri"/>
                <a:cs typeface="Calibri"/>
                <a:sym typeface="Calibri"/>
              </a:defRPr>
            </a:lvl9pPr>
          </a:lstStyle>
          <a:p>
            <a:fld id="{00000000-1234-1234-1234-123412341234}" type="slidenum">
              <a:rPr lang="en-US" smtClean="0"/>
              <a:pPr/>
              <a:t>‹#›</a:t>
            </a:fld>
            <a:endParaRPr lang="en-US"/>
          </a:p>
        </p:txBody>
      </p:sp>
    </p:spTree>
    <p:custDataLst>
      <p:tags r:id="rId1"/>
    </p:custDataLst>
    <p:extLst>
      <p:ext uri="{BB962C8B-B14F-4D97-AF65-F5344CB8AC3E}">
        <p14:creationId xmlns:p14="http://schemas.microsoft.com/office/powerpoint/2010/main" val="34799795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odule Cover" type="secHead">
  <p:cSld name="Module Cover">
    <p:spTree>
      <p:nvGrpSpPr>
        <p:cNvPr id="1" name="Shape 46"/>
        <p:cNvGrpSpPr/>
        <p:nvPr/>
      </p:nvGrpSpPr>
      <p:grpSpPr>
        <a:xfrm>
          <a:off x="0" y="0"/>
          <a:ext cx="0" cy="0"/>
          <a:chOff x="0" y="0"/>
          <a:chExt cx="0" cy="0"/>
        </a:xfrm>
      </p:grpSpPr>
      <p:sp>
        <p:nvSpPr>
          <p:cNvPr id="47" name="Google Shape;47;p121"/>
          <p:cNvSpPr txBox="1">
            <a:spLocks noGrp="1"/>
          </p:cNvSpPr>
          <p:nvPr>
            <p:ph type="body" idx="1"/>
          </p:nvPr>
        </p:nvSpPr>
        <p:spPr>
          <a:xfrm>
            <a:off x="393192" y="3044952"/>
            <a:ext cx="8348472" cy="457200"/>
          </a:xfrm>
          <a:prstGeom prst="rect">
            <a:avLst/>
          </a:prstGeom>
          <a:noFill/>
          <a:ln>
            <a:noFill/>
          </a:ln>
        </p:spPr>
        <p:txBody>
          <a:bodyPr spcFirstLastPara="1" wrap="square" lIns="91425" tIns="45700" rIns="91425" bIns="45700" anchor="t" anchorCtr="0">
            <a:noAutofit/>
          </a:bodyPr>
          <a:lstStyle>
            <a:lvl1pPr marL="342900" lvl="0" indent="-171450" algn="l">
              <a:spcBef>
                <a:spcPts val="420"/>
              </a:spcBef>
              <a:spcAft>
                <a:spcPts val="0"/>
              </a:spcAft>
              <a:buClr>
                <a:srgbClr val="000000"/>
              </a:buClr>
              <a:buSzPts val="2800"/>
              <a:buNone/>
              <a:defRPr sz="2100">
                <a:solidFill>
                  <a:srgbClr val="000000"/>
                </a:solidFill>
                <a:latin typeface="Arial"/>
                <a:ea typeface="Arial"/>
                <a:cs typeface="Arial"/>
                <a:sym typeface="Arial"/>
              </a:defRPr>
            </a:lvl1pPr>
            <a:lvl2pPr marL="685800" lvl="1" indent="-171450" algn="l">
              <a:spcBef>
                <a:spcPts val="300"/>
              </a:spcBef>
              <a:spcAft>
                <a:spcPts val="0"/>
              </a:spcAft>
              <a:buClr>
                <a:srgbClr val="888888"/>
              </a:buClr>
              <a:buSzPts val="2000"/>
              <a:buNone/>
              <a:defRPr sz="1500">
                <a:solidFill>
                  <a:srgbClr val="888888"/>
                </a:solidFill>
              </a:defRPr>
            </a:lvl2pPr>
            <a:lvl3pPr marL="1028700" lvl="2" indent="-171450" algn="l">
              <a:spcBef>
                <a:spcPts val="270"/>
              </a:spcBef>
              <a:spcAft>
                <a:spcPts val="0"/>
              </a:spcAft>
              <a:buClr>
                <a:srgbClr val="888888"/>
              </a:buClr>
              <a:buSzPts val="1800"/>
              <a:buNone/>
              <a:defRPr sz="1350">
                <a:solidFill>
                  <a:srgbClr val="888888"/>
                </a:solidFill>
              </a:defRPr>
            </a:lvl3pPr>
            <a:lvl4pPr marL="1371600" lvl="3" indent="-171450" algn="l">
              <a:spcBef>
                <a:spcPts val="240"/>
              </a:spcBef>
              <a:spcAft>
                <a:spcPts val="0"/>
              </a:spcAft>
              <a:buClr>
                <a:srgbClr val="888888"/>
              </a:buClr>
              <a:buSzPts val="1600"/>
              <a:buNone/>
              <a:defRPr sz="1200">
                <a:solidFill>
                  <a:srgbClr val="888888"/>
                </a:solidFill>
              </a:defRPr>
            </a:lvl4pPr>
            <a:lvl5pPr marL="1714500" lvl="4" indent="-171450" algn="l">
              <a:spcBef>
                <a:spcPts val="240"/>
              </a:spcBef>
              <a:spcAft>
                <a:spcPts val="0"/>
              </a:spcAft>
              <a:buClr>
                <a:srgbClr val="888888"/>
              </a:buClr>
              <a:buSzPts val="1600"/>
              <a:buNone/>
              <a:defRPr sz="1200">
                <a:solidFill>
                  <a:srgbClr val="888888"/>
                </a:solidFill>
              </a:defRPr>
            </a:lvl5pPr>
            <a:lvl6pPr marL="2057400" lvl="5" indent="-171450" algn="l">
              <a:spcBef>
                <a:spcPts val="240"/>
              </a:spcBef>
              <a:spcAft>
                <a:spcPts val="0"/>
              </a:spcAft>
              <a:buClr>
                <a:srgbClr val="888888"/>
              </a:buClr>
              <a:buSzPts val="1600"/>
              <a:buNone/>
              <a:defRPr sz="1200">
                <a:solidFill>
                  <a:srgbClr val="888888"/>
                </a:solidFill>
              </a:defRPr>
            </a:lvl6pPr>
            <a:lvl7pPr marL="2400300" lvl="6" indent="-171450" algn="l">
              <a:spcBef>
                <a:spcPts val="240"/>
              </a:spcBef>
              <a:spcAft>
                <a:spcPts val="0"/>
              </a:spcAft>
              <a:buClr>
                <a:srgbClr val="888888"/>
              </a:buClr>
              <a:buSzPts val="1600"/>
              <a:buNone/>
              <a:defRPr sz="1200">
                <a:solidFill>
                  <a:srgbClr val="888888"/>
                </a:solidFill>
              </a:defRPr>
            </a:lvl7pPr>
            <a:lvl8pPr marL="2743200" lvl="7" indent="-171450" algn="l">
              <a:spcBef>
                <a:spcPts val="240"/>
              </a:spcBef>
              <a:spcAft>
                <a:spcPts val="0"/>
              </a:spcAft>
              <a:buClr>
                <a:srgbClr val="888888"/>
              </a:buClr>
              <a:buSzPts val="1600"/>
              <a:buNone/>
              <a:defRPr sz="1200">
                <a:solidFill>
                  <a:srgbClr val="888888"/>
                </a:solidFill>
              </a:defRPr>
            </a:lvl8pPr>
            <a:lvl9pPr marL="3086100" lvl="8" indent="-171450" algn="l">
              <a:spcBef>
                <a:spcPts val="240"/>
              </a:spcBef>
              <a:spcAft>
                <a:spcPts val="0"/>
              </a:spcAft>
              <a:buClr>
                <a:srgbClr val="888888"/>
              </a:buClr>
              <a:buSzPts val="1600"/>
              <a:buNone/>
              <a:defRPr sz="1200">
                <a:solidFill>
                  <a:srgbClr val="888888"/>
                </a:solidFill>
              </a:defRPr>
            </a:lvl9pPr>
          </a:lstStyle>
          <a:p>
            <a:endParaRPr/>
          </a:p>
        </p:txBody>
      </p:sp>
      <p:sp>
        <p:nvSpPr>
          <p:cNvPr id="48" name="Google Shape;48;p121"/>
          <p:cNvSpPr txBox="1">
            <a:spLocks noGrp="1"/>
          </p:cNvSpPr>
          <p:nvPr>
            <p:ph type="title"/>
          </p:nvPr>
        </p:nvSpPr>
        <p:spPr>
          <a:xfrm>
            <a:off x="393192" y="2121408"/>
            <a:ext cx="8366760" cy="749808"/>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000000"/>
              </a:buClr>
              <a:buSzPts val="4000"/>
              <a:buFont typeface="Arial Black"/>
              <a:buNone/>
              <a:defRPr sz="3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121"/>
          <p:cNvSpPr txBox="1">
            <a:spLocks noGrp="1"/>
          </p:cNvSpPr>
          <p:nvPr>
            <p:ph type="sldNum" idx="12"/>
          </p:nvPr>
        </p:nvSpPr>
        <p:spPr>
          <a:xfrm>
            <a:off x="6457950"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000000"/>
                </a:solidFill>
                <a:latin typeface="Calibri"/>
                <a:ea typeface="Calibri"/>
                <a:cs typeface="Calibri"/>
                <a:sym typeface="Calibri"/>
              </a:defRPr>
            </a:lvl1pPr>
            <a:lvl2pPr marL="0" marR="0" lvl="1" indent="0" algn="r" rtl="0">
              <a:spcBef>
                <a:spcPts val="0"/>
              </a:spcBef>
              <a:buNone/>
              <a:defRPr sz="900">
                <a:solidFill>
                  <a:srgbClr val="000000"/>
                </a:solidFill>
                <a:latin typeface="Calibri"/>
                <a:ea typeface="Calibri"/>
                <a:cs typeface="Calibri"/>
                <a:sym typeface="Calibri"/>
              </a:defRPr>
            </a:lvl2pPr>
            <a:lvl3pPr marL="0" marR="0" lvl="2" indent="0" algn="r" rtl="0">
              <a:spcBef>
                <a:spcPts val="0"/>
              </a:spcBef>
              <a:buNone/>
              <a:defRPr sz="900">
                <a:solidFill>
                  <a:srgbClr val="000000"/>
                </a:solidFill>
                <a:latin typeface="Calibri"/>
                <a:ea typeface="Calibri"/>
                <a:cs typeface="Calibri"/>
                <a:sym typeface="Calibri"/>
              </a:defRPr>
            </a:lvl3pPr>
            <a:lvl4pPr marL="0" marR="0" lvl="3" indent="0" algn="r" rtl="0">
              <a:spcBef>
                <a:spcPts val="0"/>
              </a:spcBef>
              <a:buNone/>
              <a:defRPr sz="900">
                <a:solidFill>
                  <a:srgbClr val="000000"/>
                </a:solidFill>
                <a:latin typeface="Calibri"/>
                <a:ea typeface="Calibri"/>
                <a:cs typeface="Calibri"/>
                <a:sym typeface="Calibri"/>
              </a:defRPr>
            </a:lvl4pPr>
            <a:lvl5pPr marL="0" marR="0" lvl="4" indent="0" algn="r" rtl="0">
              <a:spcBef>
                <a:spcPts val="0"/>
              </a:spcBef>
              <a:buNone/>
              <a:defRPr sz="900">
                <a:solidFill>
                  <a:srgbClr val="000000"/>
                </a:solidFill>
                <a:latin typeface="Calibri"/>
                <a:ea typeface="Calibri"/>
                <a:cs typeface="Calibri"/>
                <a:sym typeface="Calibri"/>
              </a:defRPr>
            </a:lvl5pPr>
            <a:lvl6pPr marL="0" marR="0" lvl="5" indent="0" algn="r" rtl="0">
              <a:spcBef>
                <a:spcPts val="0"/>
              </a:spcBef>
              <a:buNone/>
              <a:defRPr sz="900">
                <a:solidFill>
                  <a:srgbClr val="000000"/>
                </a:solidFill>
                <a:latin typeface="Calibri"/>
                <a:ea typeface="Calibri"/>
                <a:cs typeface="Calibri"/>
                <a:sym typeface="Calibri"/>
              </a:defRPr>
            </a:lvl6pPr>
            <a:lvl7pPr marL="0" marR="0" lvl="6" indent="0" algn="r" rtl="0">
              <a:spcBef>
                <a:spcPts val="0"/>
              </a:spcBef>
              <a:buNone/>
              <a:defRPr sz="900">
                <a:solidFill>
                  <a:srgbClr val="000000"/>
                </a:solidFill>
                <a:latin typeface="Calibri"/>
                <a:ea typeface="Calibri"/>
                <a:cs typeface="Calibri"/>
                <a:sym typeface="Calibri"/>
              </a:defRPr>
            </a:lvl7pPr>
            <a:lvl8pPr marL="0" marR="0" lvl="7" indent="0" algn="r" rtl="0">
              <a:spcBef>
                <a:spcPts val="0"/>
              </a:spcBef>
              <a:buNone/>
              <a:defRPr sz="900">
                <a:solidFill>
                  <a:srgbClr val="000000"/>
                </a:solidFill>
                <a:latin typeface="Calibri"/>
                <a:ea typeface="Calibri"/>
                <a:cs typeface="Calibri"/>
                <a:sym typeface="Calibri"/>
              </a:defRPr>
            </a:lvl8pPr>
            <a:lvl9pPr marL="0" marR="0" lvl="8" indent="0" algn="r" rtl="0">
              <a:spcBef>
                <a:spcPts val="0"/>
              </a:spcBef>
              <a:buNone/>
              <a:defRPr sz="900">
                <a:solidFill>
                  <a:srgbClr val="000000"/>
                </a:solidFill>
                <a:latin typeface="Calibri"/>
                <a:ea typeface="Calibri"/>
                <a:cs typeface="Calibri"/>
                <a:sym typeface="Calibri"/>
              </a:defRPr>
            </a:lvl9pPr>
          </a:lstStyle>
          <a:p>
            <a:fld id="{00000000-1234-1234-1234-123412341234}" type="slidenum">
              <a:rPr lang="en-US" smtClean="0"/>
              <a:pPr/>
              <a:t>‹#›</a:t>
            </a:fld>
            <a:endParaRPr lang="en-US"/>
          </a:p>
        </p:txBody>
      </p:sp>
    </p:spTree>
    <p:custDataLst>
      <p:tags r:id="rId1"/>
    </p:custDataLst>
    <p:extLst>
      <p:ext uri="{BB962C8B-B14F-4D97-AF65-F5344CB8AC3E}">
        <p14:creationId xmlns:p14="http://schemas.microsoft.com/office/powerpoint/2010/main" val="41894158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Asymmetrical" type="twoObj">
  <p:cSld name="Two Content Asymmetrical">
    <p:spTree>
      <p:nvGrpSpPr>
        <p:cNvPr id="1" name="Shape 50"/>
        <p:cNvGrpSpPr/>
        <p:nvPr/>
      </p:nvGrpSpPr>
      <p:grpSpPr>
        <a:xfrm>
          <a:off x="0" y="0"/>
          <a:ext cx="0" cy="0"/>
          <a:chOff x="0" y="0"/>
          <a:chExt cx="0" cy="0"/>
        </a:xfrm>
      </p:grpSpPr>
      <p:sp>
        <p:nvSpPr>
          <p:cNvPr id="51" name="Google Shape;51;p122"/>
          <p:cNvSpPr txBox="1">
            <a:spLocks noGrp="1"/>
          </p:cNvSpPr>
          <p:nvPr>
            <p:ph type="body" idx="1"/>
          </p:nvPr>
        </p:nvSpPr>
        <p:spPr>
          <a:xfrm>
            <a:off x="2888344" y="1371600"/>
            <a:ext cx="5816745" cy="4800600"/>
          </a:xfrm>
          <a:prstGeom prst="rect">
            <a:avLst/>
          </a:prstGeom>
          <a:noFill/>
          <a:ln>
            <a:noFill/>
          </a:ln>
        </p:spPr>
        <p:txBody>
          <a:bodyPr spcFirstLastPara="1" wrap="square" lIns="91425" tIns="45700" rIns="91425" bIns="45700" anchor="t" anchorCtr="0">
            <a:normAutofit/>
          </a:bodyPr>
          <a:lstStyle>
            <a:lvl1pPr marL="342900" lvl="0" indent="-257175" algn="l">
              <a:spcBef>
                <a:spcPts val="270"/>
              </a:spcBef>
              <a:spcAft>
                <a:spcPts val="0"/>
              </a:spcAft>
              <a:buClr>
                <a:schemeClr val="dk1"/>
              </a:buClr>
              <a:buSzPts val="1800"/>
              <a:buChar char="•"/>
              <a:defRPr/>
            </a:lvl1pPr>
            <a:lvl2pPr marL="685800" lvl="1" indent="-257175" algn="l">
              <a:spcBef>
                <a:spcPts val="270"/>
              </a:spcBef>
              <a:spcAft>
                <a:spcPts val="0"/>
              </a:spcAft>
              <a:buClr>
                <a:schemeClr val="dk1"/>
              </a:buClr>
              <a:buSzPts val="1800"/>
              <a:buChar char="•"/>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52" name="Google Shape;52;p122"/>
          <p:cNvSpPr txBox="1">
            <a:spLocks noGrp="1"/>
          </p:cNvSpPr>
          <p:nvPr>
            <p:ph type="body" idx="2"/>
          </p:nvPr>
        </p:nvSpPr>
        <p:spPr>
          <a:xfrm>
            <a:off x="475488" y="1371600"/>
            <a:ext cx="2267712" cy="4800600"/>
          </a:xfrm>
          <a:prstGeom prst="rect">
            <a:avLst/>
          </a:prstGeom>
          <a:noFill/>
          <a:ln>
            <a:noFill/>
          </a:ln>
        </p:spPr>
        <p:txBody>
          <a:bodyPr spcFirstLastPara="1" wrap="square" lIns="91425" tIns="45700" rIns="91425" bIns="45700" anchor="t" anchorCtr="0">
            <a:normAutofit/>
          </a:bodyPr>
          <a:lstStyle>
            <a:lvl1pPr marL="342900" lvl="0" indent="-257175" algn="l">
              <a:spcBef>
                <a:spcPts val="270"/>
              </a:spcBef>
              <a:spcAft>
                <a:spcPts val="0"/>
              </a:spcAft>
              <a:buClr>
                <a:schemeClr val="dk1"/>
              </a:buClr>
              <a:buSzPts val="1800"/>
              <a:buChar char="•"/>
              <a:defRPr/>
            </a:lvl1pPr>
            <a:lvl2pPr marL="685800" lvl="1" indent="-257175" algn="l">
              <a:spcBef>
                <a:spcPts val="270"/>
              </a:spcBef>
              <a:spcAft>
                <a:spcPts val="0"/>
              </a:spcAft>
              <a:buClr>
                <a:schemeClr val="dk1"/>
              </a:buClr>
              <a:buSzPts val="1800"/>
              <a:buChar char="•"/>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53" name="Google Shape;53;p122"/>
          <p:cNvSpPr txBox="1">
            <a:spLocks noGrp="1"/>
          </p:cNvSpPr>
          <p:nvPr>
            <p:ph type="title"/>
          </p:nvPr>
        </p:nvSpPr>
        <p:spPr>
          <a:xfrm>
            <a:off x="393576" y="131823"/>
            <a:ext cx="8750424" cy="85091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000000"/>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122"/>
          <p:cNvSpPr txBox="1">
            <a:spLocks noGrp="1"/>
          </p:cNvSpPr>
          <p:nvPr>
            <p:ph type="sldNum" idx="12"/>
          </p:nvPr>
        </p:nvSpPr>
        <p:spPr>
          <a:xfrm>
            <a:off x="6457950" y="6356352"/>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a:solidFill>
                  <a:srgbClr val="000000"/>
                </a:solidFill>
                <a:latin typeface="Calibri"/>
                <a:ea typeface="Calibri"/>
                <a:cs typeface="Calibri"/>
                <a:sym typeface="Calibri"/>
              </a:defRPr>
            </a:lvl1pPr>
            <a:lvl2pPr marL="0" marR="0" lvl="1" indent="0" algn="r" rtl="0">
              <a:spcBef>
                <a:spcPts val="0"/>
              </a:spcBef>
              <a:buNone/>
              <a:defRPr sz="900">
                <a:solidFill>
                  <a:srgbClr val="000000"/>
                </a:solidFill>
                <a:latin typeface="Calibri"/>
                <a:ea typeface="Calibri"/>
                <a:cs typeface="Calibri"/>
                <a:sym typeface="Calibri"/>
              </a:defRPr>
            </a:lvl2pPr>
            <a:lvl3pPr marL="0" marR="0" lvl="2" indent="0" algn="r" rtl="0">
              <a:spcBef>
                <a:spcPts val="0"/>
              </a:spcBef>
              <a:buNone/>
              <a:defRPr sz="900">
                <a:solidFill>
                  <a:srgbClr val="000000"/>
                </a:solidFill>
                <a:latin typeface="Calibri"/>
                <a:ea typeface="Calibri"/>
                <a:cs typeface="Calibri"/>
                <a:sym typeface="Calibri"/>
              </a:defRPr>
            </a:lvl3pPr>
            <a:lvl4pPr marL="0" marR="0" lvl="3" indent="0" algn="r" rtl="0">
              <a:spcBef>
                <a:spcPts val="0"/>
              </a:spcBef>
              <a:buNone/>
              <a:defRPr sz="900">
                <a:solidFill>
                  <a:srgbClr val="000000"/>
                </a:solidFill>
                <a:latin typeface="Calibri"/>
                <a:ea typeface="Calibri"/>
                <a:cs typeface="Calibri"/>
                <a:sym typeface="Calibri"/>
              </a:defRPr>
            </a:lvl4pPr>
            <a:lvl5pPr marL="0" marR="0" lvl="4" indent="0" algn="r" rtl="0">
              <a:spcBef>
                <a:spcPts val="0"/>
              </a:spcBef>
              <a:buNone/>
              <a:defRPr sz="900">
                <a:solidFill>
                  <a:srgbClr val="000000"/>
                </a:solidFill>
                <a:latin typeface="Calibri"/>
                <a:ea typeface="Calibri"/>
                <a:cs typeface="Calibri"/>
                <a:sym typeface="Calibri"/>
              </a:defRPr>
            </a:lvl5pPr>
            <a:lvl6pPr marL="0" marR="0" lvl="5" indent="0" algn="r" rtl="0">
              <a:spcBef>
                <a:spcPts val="0"/>
              </a:spcBef>
              <a:buNone/>
              <a:defRPr sz="900">
                <a:solidFill>
                  <a:srgbClr val="000000"/>
                </a:solidFill>
                <a:latin typeface="Calibri"/>
                <a:ea typeface="Calibri"/>
                <a:cs typeface="Calibri"/>
                <a:sym typeface="Calibri"/>
              </a:defRPr>
            </a:lvl6pPr>
            <a:lvl7pPr marL="0" marR="0" lvl="6" indent="0" algn="r" rtl="0">
              <a:spcBef>
                <a:spcPts val="0"/>
              </a:spcBef>
              <a:buNone/>
              <a:defRPr sz="900">
                <a:solidFill>
                  <a:srgbClr val="000000"/>
                </a:solidFill>
                <a:latin typeface="Calibri"/>
                <a:ea typeface="Calibri"/>
                <a:cs typeface="Calibri"/>
                <a:sym typeface="Calibri"/>
              </a:defRPr>
            </a:lvl7pPr>
            <a:lvl8pPr marL="0" marR="0" lvl="7" indent="0" algn="r" rtl="0">
              <a:spcBef>
                <a:spcPts val="0"/>
              </a:spcBef>
              <a:buNone/>
              <a:defRPr sz="900">
                <a:solidFill>
                  <a:srgbClr val="000000"/>
                </a:solidFill>
                <a:latin typeface="Calibri"/>
                <a:ea typeface="Calibri"/>
                <a:cs typeface="Calibri"/>
                <a:sym typeface="Calibri"/>
              </a:defRPr>
            </a:lvl8pPr>
            <a:lvl9pPr marL="0" marR="0" lvl="8" indent="0" algn="r" rtl="0">
              <a:spcBef>
                <a:spcPts val="0"/>
              </a:spcBef>
              <a:buNone/>
              <a:defRPr sz="900">
                <a:solidFill>
                  <a:srgbClr val="000000"/>
                </a:solidFill>
                <a:latin typeface="Calibri"/>
                <a:ea typeface="Calibri"/>
                <a:cs typeface="Calibri"/>
                <a:sym typeface="Calibri"/>
              </a:defRPr>
            </a:lvl9pPr>
          </a:lstStyle>
          <a:p>
            <a:fld id="{00000000-1234-1234-1234-123412341234}" type="slidenum">
              <a:rPr lang="en-US" smtClean="0"/>
              <a:pPr/>
              <a:t>‹#›</a:t>
            </a:fld>
            <a:endParaRPr lang="en-US"/>
          </a:p>
        </p:txBody>
      </p:sp>
    </p:spTree>
    <p:custDataLst>
      <p:tags r:id="rId1"/>
    </p:custDataLst>
    <p:extLst>
      <p:ext uri="{BB962C8B-B14F-4D97-AF65-F5344CB8AC3E}">
        <p14:creationId xmlns:p14="http://schemas.microsoft.com/office/powerpoint/2010/main" val="66328724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65"/>
        <p:cNvGrpSpPr/>
        <p:nvPr/>
      </p:nvGrpSpPr>
      <p:grpSpPr>
        <a:xfrm>
          <a:off x="0" y="0"/>
          <a:ext cx="0" cy="0"/>
          <a:chOff x="0" y="0"/>
          <a:chExt cx="0" cy="0"/>
        </a:xfrm>
      </p:grpSpPr>
      <p:sp>
        <p:nvSpPr>
          <p:cNvPr id="66" name="Google Shape;66;p126"/>
          <p:cNvSpPr txBox="1">
            <a:spLocks noGrp="1"/>
          </p:cNvSpPr>
          <p:nvPr>
            <p:ph type="body" idx="1"/>
          </p:nvPr>
        </p:nvSpPr>
        <p:spPr>
          <a:xfrm>
            <a:off x="316992" y="1064526"/>
            <a:ext cx="8705088" cy="5189971"/>
          </a:xfrm>
          <a:prstGeom prst="rect">
            <a:avLst/>
          </a:prstGeom>
          <a:noFill/>
          <a:ln>
            <a:noFill/>
          </a:ln>
        </p:spPr>
        <p:txBody>
          <a:bodyPr spcFirstLastPara="1" wrap="square" lIns="91425" tIns="45700" rIns="91425" bIns="45700" anchor="t" anchorCtr="0">
            <a:normAutofit/>
          </a:bodyPr>
          <a:lstStyle>
            <a:lvl1pPr marL="342900" lvl="0" indent="-323850" algn="l">
              <a:spcBef>
                <a:spcPts val="480"/>
              </a:spcBef>
              <a:spcAft>
                <a:spcPts val="0"/>
              </a:spcAft>
              <a:buClr>
                <a:srgbClr val="1F497D"/>
              </a:buClr>
              <a:buSzPts val="3200"/>
              <a:buFont typeface="Arial"/>
              <a:buChar char="•"/>
              <a:defRPr/>
            </a:lvl1pPr>
            <a:lvl2pPr marL="685800" lvl="1" indent="-257175" algn="l">
              <a:spcBef>
                <a:spcPts val="270"/>
              </a:spcBef>
              <a:spcAft>
                <a:spcPts val="0"/>
              </a:spcAft>
              <a:buClr>
                <a:schemeClr val="dk1"/>
              </a:buClr>
              <a:buSzPts val="1800"/>
              <a:buChar char="•"/>
              <a:defRPr/>
            </a:lvl2pPr>
            <a:lvl3pPr marL="1028700" lvl="2" indent="-257175" algn="l">
              <a:spcBef>
                <a:spcPts val="270"/>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67" name="Google Shape;67;p126"/>
          <p:cNvSpPr txBox="1">
            <a:spLocks noGrp="1"/>
          </p:cNvSpPr>
          <p:nvPr>
            <p:ph type="title"/>
          </p:nvPr>
        </p:nvSpPr>
        <p:spPr>
          <a:xfrm>
            <a:off x="14749" y="76759"/>
            <a:ext cx="8125935" cy="62316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E4386"/>
              </a:buClr>
              <a:buSzPts val="4000"/>
              <a:buFont typeface="Arial"/>
              <a:buNone/>
              <a:defRPr sz="3000" b="1">
                <a:solidFill>
                  <a:srgbClr val="1E4386"/>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37257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8"/>
        <p:cNvGrpSpPr/>
        <p:nvPr/>
      </p:nvGrpSpPr>
      <p:grpSpPr>
        <a:xfrm>
          <a:off x="0" y="0"/>
          <a:ext cx="0" cy="0"/>
          <a:chOff x="0" y="0"/>
          <a:chExt cx="0" cy="0"/>
        </a:xfrm>
      </p:grpSpPr>
      <p:sp>
        <p:nvSpPr>
          <p:cNvPr id="69" name="Google Shape;69;p127"/>
          <p:cNvSpPr txBox="1">
            <a:spLocks noGrp="1"/>
          </p:cNvSpPr>
          <p:nvPr>
            <p:ph type="title"/>
          </p:nvPr>
        </p:nvSpPr>
        <p:spPr>
          <a:xfrm>
            <a:off x="457201" y="1105471"/>
            <a:ext cx="3008313" cy="955847"/>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000000"/>
              </a:buClr>
              <a:buSzPts val="2000"/>
              <a:buFont typeface="Arial Black"/>
              <a:buNone/>
              <a:defRPr sz="15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7"/>
          <p:cNvSpPr txBox="1">
            <a:spLocks noGrp="1"/>
          </p:cNvSpPr>
          <p:nvPr>
            <p:ph type="body" idx="1"/>
          </p:nvPr>
        </p:nvSpPr>
        <p:spPr>
          <a:xfrm>
            <a:off x="3575050" y="1105469"/>
            <a:ext cx="5111750" cy="5020694"/>
          </a:xfrm>
          <a:prstGeom prst="rect">
            <a:avLst/>
          </a:prstGeom>
          <a:noFill/>
          <a:ln>
            <a:noFill/>
          </a:ln>
        </p:spPr>
        <p:txBody>
          <a:bodyPr spcFirstLastPara="1" wrap="square" lIns="91425" tIns="45700" rIns="91425" bIns="45700" anchor="t" anchorCtr="0">
            <a:normAutofit/>
          </a:bodyPr>
          <a:lstStyle>
            <a:lvl1pPr marL="342900" lvl="0" indent="-323850" algn="l">
              <a:spcBef>
                <a:spcPts val="480"/>
              </a:spcBef>
              <a:spcAft>
                <a:spcPts val="0"/>
              </a:spcAft>
              <a:buClr>
                <a:schemeClr val="dk1"/>
              </a:buClr>
              <a:buSzPts val="3200"/>
              <a:buChar char="•"/>
              <a:defRPr sz="2400"/>
            </a:lvl1pPr>
            <a:lvl2pPr marL="685800" lvl="1" indent="-304800" algn="l">
              <a:spcBef>
                <a:spcPts val="420"/>
              </a:spcBef>
              <a:spcAft>
                <a:spcPts val="0"/>
              </a:spcAft>
              <a:buClr>
                <a:schemeClr val="dk1"/>
              </a:buClr>
              <a:buSzPts val="2800"/>
              <a:buFont typeface="Arial"/>
              <a:buChar char="•"/>
              <a:defRPr sz="2100"/>
            </a:lvl2pPr>
            <a:lvl3pPr marL="1028700" lvl="2" indent="-285750" algn="l">
              <a:spcBef>
                <a:spcPts val="360"/>
              </a:spcBef>
              <a:spcAft>
                <a:spcPts val="0"/>
              </a:spcAft>
              <a:buClr>
                <a:schemeClr val="dk1"/>
              </a:buClr>
              <a:buSzPts val="2400"/>
              <a:buFont typeface="Arial"/>
              <a:buChar char="•"/>
              <a:defRPr sz="1800"/>
            </a:lvl3pPr>
            <a:lvl4pPr marL="1371600" lvl="3" indent="-266700" algn="l">
              <a:spcBef>
                <a:spcPts val="300"/>
              </a:spcBef>
              <a:spcAft>
                <a:spcPts val="0"/>
              </a:spcAft>
              <a:buClr>
                <a:schemeClr val="dk1"/>
              </a:buClr>
              <a:buSzPts val="2000"/>
              <a:buFont typeface="Noto Sans Symbols"/>
              <a:buChar char="▪"/>
              <a:defRPr sz="1500"/>
            </a:lvl4pPr>
            <a:lvl5pPr marL="1714500" lvl="4" indent="-266700" algn="l">
              <a:spcBef>
                <a:spcPts val="300"/>
              </a:spcBef>
              <a:spcAft>
                <a:spcPts val="0"/>
              </a:spcAft>
              <a:buClr>
                <a:schemeClr val="dk1"/>
              </a:buClr>
              <a:buSzPts val="2000"/>
              <a:buChar char="•"/>
              <a:defRPr sz="1500"/>
            </a:lvl5pPr>
            <a:lvl6pPr marL="2057400" lvl="5" indent="-266700" algn="l">
              <a:spcBef>
                <a:spcPts val="300"/>
              </a:spcBef>
              <a:spcAft>
                <a:spcPts val="0"/>
              </a:spcAft>
              <a:buClr>
                <a:schemeClr val="dk1"/>
              </a:buClr>
              <a:buSzPts val="2000"/>
              <a:buChar char="•"/>
              <a:defRPr sz="1500"/>
            </a:lvl6pPr>
            <a:lvl7pPr marL="2400300" lvl="6" indent="-266700" algn="l">
              <a:spcBef>
                <a:spcPts val="300"/>
              </a:spcBef>
              <a:spcAft>
                <a:spcPts val="0"/>
              </a:spcAft>
              <a:buClr>
                <a:schemeClr val="dk1"/>
              </a:buClr>
              <a:buSzPts val="2000"/>
              <a:buChar char="•"/>
              <a:defRPr sz="1500"/>
            </a:lvl7pPr>
            <a:lvl8pPr marL="2743200" lvl="7" indent="-266700" algn="l">
              <a:spcBef>
                <a:spcPts val="300"/>
              </a:spcBef>
              <a:spcAft>
                <a:spcPts val="0"/>
              </a:spcAft>
              <a:buClr>
                <a:schemeClr val="dk1"/>
              </a:buClr>
              <a:buSzPts val="2000"/>
              <a:buChar char="•"/>
              <a:defRPr sz="1500"/>
            </a:lvl8pPr>
            <a:lvl9pPr marL="3086100" lvl="8" indent="-266700" algn="l">
              <a:spcBef>
                <a:spcPts val="300"/>
              </a:spcBef>
              <a:spcAft>
                <a:spcPts val="0"/>
              </a:spcAft>
              <a:buClr>
                <a:schemeClr val="dk1"/>
              </a:buClr>
              <a:buSzPts val="2000"/>
              <a:buChar char="•"/>
              <a:defRPr sz="1500"/>
            </a:lvl9pPr>
          </a:lstStyle>
          <a:p>
            <a:endParaRPr/>
          </a:p>
        </p:txBody>
      </p:sp>
      <p:sp>
        <p:nvSpPr>
          <p:cNvPr id="71" name="Google Shape;71;p127"/>
          <p:cNvSpPr txBox="1">
            <a:spLocks noGrp="1"/>
          </p:cNvSpPr>
          <p:nvPr>
            <p:ph type="body" idx="2"/>
          </p:nvPr>
        </p:nvSpPr>
        <p:spPr>
          <a:xfrm>
            <a:off x="457201" y="2267520"/>
            <a:ext cx="3008313" cy="3858644"/>
          </a:xfrm>
          <a:prstGeom prst="rect">
            <a:avLst/>
          </a:prstGeom>
          <a:noFill/>
          <a:ln>
            <a:noFill/>
          </a:ln>
        </p:spPr>
        <p:txBody>
          <a:bodyPr spcFirstLastPara="1" wrap="square" lIns="91425" tIns="45700" rIns="91425" bIns="45700" anchor="t" anchorCtr="0">
            <a:normAutofit/>
          </a:bodyPr>
          <a:lstStyle>
            <a:lvl1pPr marL="342900" lvl="0" indent="-171450" algn="l">
              <a:spcBef>
                <a:spcPts val="210"/>
              </a:spcBef>
              <a:spcAft>
                <a:spcPts val="0"/>
              </a:spcAft>
              <a:buClr>
                <a:schemeClr val="dk1"/>
              </a:buClr>
              <a:buSzPts val="1400"/>
              <a:buNone/>
              <a:defRPr sz="1050"/>
            </a:lvl1pPr>
            <a:lvl2pPr marL="685800" lvl="1" indent="-171450" algn="l">
              <a:spcBef>
                <a:spcPts val="180"/>
              </a:spcBef>
              <a:spcAft>
                <a:spcPts val="0"/>
              </a:spcAft>
              <a:buClr>
                <a:schemeClr val="dk1"/>
              </a:buClr>
              <a:buSzPts val="1200"/>
              <a:buNone/>
              <a:defRPr sz="900"/>
            </a:lvl2pPr>
            <a:lvl3pPr marL="1028700" lvl="2" indent="-171450" algn="l">
              <a:spcBef>
                <a:spcPts val="150"/>
              </a:spcBef>
              <a:spcAft>
                <a:spcPts val="0"/>
              </a:spcAft>
              <a:buClr>
                <a:schemeClr val="dk1"/>
              </a:buClr>
              <a:buSzPts val="1000"/>
              <a:buNone/>
              <a:defRPr sz="750"/>
            </a:lvl3pPr>
            <a:lvl4pPr marL="1371600" lvl="3" indent="-171450" algn="l">
              <a:spcBef>
                <a:spcPts val="135"/>
              </a:spcBef>
              <a:spcAft>
                <a:spcPts val="0"/>
              </a:spcAft>
              <a:buClr>
                <a:schemeClr val="dk1"/>
              </a:buClr>
              <a:buSzPts val="900"/>
              <a:buNone/>
              <a:defRPr sz="675"/>
            </a:lvl4pPr>
            <a:lvl5pPr marL="1714500" lvl="4" indent="-171450" algn="l">
              <a:spcBef>
                <a:spcPts val="135"/>
              </a:spcBef>
              <a:spcAft>
                <a:spcPts val="0"/>
              </a:spcAft>
              <a:buClr>
                <a:schemeClr val="dk1"/>
              </a:buClr>
              <a:buSzPts val="900"/>
              <a:buNone/>
              <a:defRPr sz="675"/>
            </a:lvl5pPr>
            <a:lvl6pPr marL="2057400" lvl="5" indent="-171450" algn="l">
              <a:spcBef>
                <a:spcPts val="135"/>
              </a:spcBef>
              <a:spcAft>
                <a:spcPts val="0"/>
              </a:spcAft>
              <a:buClr>
                <a:schemeClr val="dk1"/>
              </a:buClr>
              <a:buSzPts val="900"/>
              <a:buNone/>
              <a:defRPr sz="675"/>
            </a:lvl6pPr>
            <a:lvl7pPr marL="2400300" lvl="6" indent="-171450" algn="l">
              <a:spcBef>
                <a:spcPts val="135"/>
              </a:spcBef>
              <a:spcAft>
                <a:spcPts val="0"/>
              </a:spcAft>
              <a:buClr>
                <a:schemeClr val="dk1"/>
              </a:buClr>
              <a:buSzPts val="900"/>
              <a:buNone/>
              <a:defRPr sz="675"/>
            </a:lvl7pPr>
            <a:lvl8pPr marL="2743200" lvl="7" indent="-171450" algn="l">
              <a:spcBef>
                <a:spcPts val="135"/>
              </a:spcBef>
              <a:spcAft>
                <a:spcPts val="0"/>
              </a:spcAft>
              <a:buClr>
                <a:schemeClr val="dk1"/>
              </a:buClr>
              <a:buSzPts val="900"/>
              <a:buNone/>
              <a:defRPr sz="675"/>
            </a:lvl8pPr>
            <a:lvl9pPr marL="3086100" lvl="8" indent="-171450" algn="l">
              <a:spcBef>
                <a:spcPts val="135"/>
              </a:spcBef>
              <a:spcAft>
                <a:spcPts val="0"/>
              </a:spcAft>
              <a:buClr>
                <a:schemeClr val="dk1"/>
              </a:buClr>
              <a:buSzPts val="900"/>
              <a:buNone/>
              <a:defRPr sz="675"/>
            </a:lvl9pPr>
          </a:lstStyle>
          <a:p>
            <a:endParaRPr/>
          </a:p>
        </p:txBody>
      </p:sp>
    </p:spTree>
    <p:extLst>
      <p:ext uri="{BB962C8B-B14F-4D97-AF65-F5344CB8AC3E}">
        <p14:creationId xmlns:p14="http://schemas.microsoft.com/office/powerpoint/2010/main" val="3139854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72"/>
        <p:cNvGrpSpPr/>
        <p:nvPr/>
      </p:nvGrpSpPr>
      <p:grpSpPr>
        <a:xfrm>
          <a:off x="0" y="0"/>
          <a:ext cx="0" cy="0"/>
          <a:chOff x="0" y="0"/>
          <a:chExt cx="0" cy="0"/>
        </a:xfrm>
      </p:grpSpPr>
      <p:sp>
        <p:nvSpPr>
          <p:cNvPr id="73" name="Google Shape;73;p128"/>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000000"/>
              </a:buClr>
              <a:buSzPts val="2000"/>
              <a:buFont typeface="Arial Black"/>
              <a:buNone/>
              <a:defRPr sz="15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8"/>
          <p:cNvSpPr>
            <a:spLocks noGrp="1"/>
          </p:cNvSpPr>
          <p:nvPr>
            <p:ph type="pic" idx="2"/>
          </p:nvPr>
        </p:nvSpPr>
        <p:spPr>
          <a:xfrm>
            <a:off x="1792288" y="1132765"/>
            <a:ext cx="5486400" cy="3594811"/>
          </a:xfrm>
          <a:prstGeom prst="rect">
            <a:avLst/>
          </a:prstGeom>
          <a:noFill/>
          <a:ln>
            <a:noFill/>
          </a:ln>
        </p:spPr>
        <p:txBody>
          <a:bodyPr spcFirstLastPara="1" wrap="square" lIns="91425" tIns="45700" rIns="91425" bIns="45700" anchor="t" anchorCtr="0">
            <a:normAutofit/>
          </a:bodyPr>
          <a:lstStyle>
            <a:lvl1pPr marR="0" lvl="0" algn="l" rtl="0">
              <a:spcBef>
                <a:spcPts val="480"/>
              </a:spcBef>
              <a:spcAft>
                <a:spcPts val="0"/>
              </a:spcAft>
              <a:buClr>
                <a:schemeClr val="dk1"/>
              </a:buClr>
              <a:buSzPts val="3200"/>
              <a:buFont typeface="Arial"/>
              <a:buNone/>
              <a:defRPr sz="2400" b="0" i="0" u="none" strike="noStrike" cap="none">
                <a:solidFill>
                  <a:schemeClr val="dk1"/>
                </a:solidFill>
                <a:latin typeface="Calibri"/>
                <a:ea typeface="Calibri"/>
                <a:cs typeface="Calibri"/>
                <a:sym typeface="Calibri"/>
              </a:defRPr>
            </a:lvl1pPr>
            <a:lvl2pPr marR="0" lvl="1" algn="l" rtl="0">
              <a:spcBef>
                <a:spcPts val="420"/>
              </a:spcBef>
              <a:spcAft>
                <a:spcPts val="0"/>
              </a:spcAft>
              <a:buClr>
                <a:schemeClr val="dk1"/>
              </a:buClr>
              <a:buSzPts val="2800"/>
              <a:buFont typeface="Arial"/>
              <a:buNone/>
              <a:defRPr sz="2100" b="0" i="0" u="none" strike="noStrike" cap="none">
                <a:solidFill>
                  <a:schemeClr val="dk1"/>
                </a:solidFill>
                <a:latin typeface="Calibri"/>
                <a:ea typeface="Calibri"/>
                <a:cs typeface="Calibri"/>
                <a:sym typeface="Calibri"/>
              </a:defRPr>
            </a:lvl2pPr>
            <a:lvl3pPr marR="0" lvl="2" algn="l" rtl="0">
              <a:spcBef>
                <a:spcPts val="360"/>
              </a:spcBef>
              <a:spcAft>
                <a:spcPts val="0"/>
              </a:spcAft>
              <a:buClr>
                <a:schemeClr val="dk1"/>
              </a:buClr>
              <a:buSzPts val="2400"/>
              <a:buFont typeface="Arial"/>
              <a:buNone/>
              <a:defRPr sz="1800"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5pPr>
            <a:lvl6pPr marR="0" lvl="5" algn="l" rtl="0">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6pPr>
            <a:lvl7pPr marR="0" lvl="6" algn="l" rtl="0">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7pPr>
            <a:lvl8pPr marR="0" lvl="7" algn="l" rtl="0">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8pPr>
            <a:lvl9pPr marR="0" lvl="8" algn="l" rtl="0">
              <a:spcBef>
                <a:spcPts val="300"/>
              </a:spcBef>
              <a:spcAft>
                <a:spcPts val="0"/>
              </a:spcAft>
              <a:buClr>
                <a:schemeClr val="dk1"/>
              </a:buClr>
              <a:buSzPts val="20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75" name="Google Shape;75;p128"/>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342900" lvl="0" indent="-171450" algn="l">
              <a:spcBef>
                <a:spcPts val="210"/>
              </a:spcBef>
              <a:spcAft>
                <a:spcPts val="0"/>
              </a:spcAft>
              <a:buClr>
                <a:schemeClr val="dk1"/>
              </a:buClr>
              <a:buSzPts val="1400"/>
              <a:buNone/>
              <a:defRPr sz="1050"/>
            </a:lvl1pPr>
            <a:lvl2pPr marL="685800" lvl="1" indent="-171450" algn="l">
              <a:spcBef>
                <a:spcPts val="180"/>
              </a:spcBef>
              <a:spcAft>
                <a:spcPts val="0"/>
              </a:spcAft>
              <a:buClr>
                <a:schemeClr val="dk1"/>
              </a:buClr>
              <a:buSzPts val="1200"/>
              <a:buNone/>
              <a:defRPr sz="900"/>
            </a:lvl2pPr>
            <a:lvl3pPr marL="1028700" lvl="2" indent="-171450" algn="l">
              <a:spcBef>
                <a:spcPts val="150"/>
              </a:spcBef>
              <a:spcAft>
                <a:spcPts val="0"/>
              </a:spcAft>
              <a:buClr>
                <a:schemeClr val="dk1"/>
              </a:buClr>
              <a:buSzPts val="1000"/>
              <a:buNone/>
              <a:defRPr sz="750"/>
            </a:lvl3pPr>
            <a:lvl4pPr marL="1371600" lvl="3" indent="-171450" algn="l">
              <a:spcBef>
                <a:spcPts val="135"/>
              </a:spcBef>
              <a:spcAft>
                <a:spcPts val="0"/>
              </a:spcAft>
              <a:buClr>
                <a:schemeClr val="dk1"/>
              </a:buClr>
              <a:buSzPts val="900"/>
              <a:buNone/>
              <a:defRPr sz="675"/>
            </a:lvl4pPr>
            <a:lvl5pPr marL="1714500" lvl="4" indent="-171450" algn="l">
              <a:spcBef>
                <a:spcPts val="135"/>
              </a:spcBef>
              <a:spcAft>
                <a:spcPts val="0"/>
              </a:spcAft>
              <a:buClr>
                <a:schemeClr val="dk1"/>
              </a:buClr>
              <a:buSzPts val="900"/>
              <a:buNone/>
              <a:defRPr sz="675"/>
            </a:lvl5pPr>
            <a:lvl6pPr marL="2057400" lvl="5" indent="-171450" algn="l">
              <a:spcBef>
                <a:spcPts val="135"/>
              </a:spcBef>
              <a:spcAft>
                <a:spcPts val="0"/>
              </a:spcAft>
              <a:buClr>
                <a:schemeClr val="dk1"/>
              </a:buClr>
              <a:buSzPts val="900"/>
              <a:buNone/>
              <a:defRPr sz="675"/>
            </a:lvl6pPr>
            <a:lvl7pPr marL="2400300" lvl="6" indent="-171450" algn="l">
              <a:spcBef>
                <a:spcPts val="135"/>
              </a:spcBef>
              <a:spcAft>
                <a:spcPts val="0"/>
              </a:spcAft>
              <a:buClr>
                <a:schemeClr val="dk1"/>
              </a:buClr>
              <a:buSzPts val="900"/>
              <a:buNone/>
              <a:defRPr sz="675"/>
            </a:lvl7pPr>
            <a:lvl8pPr marL="2743200" lvl="7" indent="-171450" algn="l">
              <a:spcBef>
                <a:spcPts val="135"/>
              </a:spcBef>
              <a:spcAft>
                <a:spcPts val="0"/>
              </a:spcAft>
              <a:buClr>
                <a:schemeClr val="dk1"/>
              </a:buClr>
              <a:buSzPts val="900"/>
              <a:buNone/>
              <a:defRPr sz="675"/>
            </a:lvl8pPr>
            <a:lvl9pPr marL="3086100" lvl="8" indent="-171450" algn="l">
              <a:spcBef>
                <a:spcPts val="135"/>
              </a:spcBef>
              <a:spcAft>
                <a:spcPts val="0"/>
              </a:spcAft>
              <a:buClr>
                <a:schemeClr val="dk1"/>
              </a:buClr>
              <a:buSzPts val="900"/>
              <a:buNone/>
              <a:defRPr sz="675"/>
            </a:lvl9pPr>
          </a:lstStyle>
          <a:p>
            <a:endParaRPr/>
          </a:p>
        </p:txBody>
      </p:sp>
    </p:spTree>
    <p:extLst>
      <p:ext uri="{BB962C8B-B14F-4D97-AF65-F5344CB8AC3E}">
        <p14:creationId xmlns:p14="http://schemas.microsoft.com/office/powerpoint/2010/main" val="501327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6"/>
          <p:cNvSpPr/>
          <p:nvPr/>
        </p:nvSpPr>
        <p:spPr>
          <a:xfrm>
            <a:off x="2385875" y="6377089"/>
            <a:ext cx="6758125" cy="502920"/>
          </a:xfrm>
          <a:prstGeom prst="rect">
            <a:avLst/>
          </a:prstGeom>
          <a:solidFill>
            <a:srgbClr val="1D579B"/>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b="0" i="0" u="none" strike="noStrike" cap="none">
              <a:solidFill>
                <a:schemeClr val="lt1"/>
              </a:solidFill>
              <a:latin typeface="Calibri"/>
              <a:ea typeface="Calibri"/>
              <a:cs typeface="Calibri"/>
              <a:sym typeface="Calibri"/>
            </a:endParaRPr>
          </a:p>
        </p:txBody>
      </p:sp>
      <p:sp>
        <p:nvSpPr>
          <p:cNvPr id="11" name="Google Shape;11;p116"/>
          <p:cNvSpPr txBox="1">
            <a:spLocks noGrp="1"/>
          </p:cNvSpPr>
          <p:nvPr>
            <p:ph type="title"/>
          </p:nvPr>
        </p:nvSpPr>
        <p:spPr>
          <a:xfrm>
            <a:off x="393576" y="131823"/>
            <a:ext cx="8750424" cy="850911"/>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rgbClr val="000000"/>
              </a:buClr>
              <a:buSzPts val="4000"/>
              <a:buFont typeface="Arial Black"/>
              <a:buNone/>
              <a:defRPr sz="4000" b="0" i="0" u="none" strike="noStrike" cap="none">
                <a:solidFill>
                  <a:srgbClr val="000000"/>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16"/>
          <p:cNvSpPr txBox="1">
            <a:spLocks noGrp="1"/>
          </p:cNvSpPr>
          <p:nvPr>
            <p:ph type="body" idx="1"/>
          </p:nvPr>
        </p:nvSpPr>
        <p:spPr>
          <a:xfrm>
            <a:off x="459620" y="1381512"/>
            <a:ext cx="8227181" cy="4744652"/>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3" name="Google Shape;13;p116" descr="UCI14_UCPath_W.png"/>
          <p:cNvPicPr preferRelativeResize="0"/>
          <p:nvPr/>
        </p:nvPicPr>
        <p:blipFill rotWithShape="1">
          <a:blip r:embed="rId18">
            <a:alphaModFix/>
          </a:blip>
          <a:srcRect/>
          <a:stretch/>
        </p:blipFill>
        <p:spPr>
          <a:xfrm>
            <a:off x="3430043" y="6469276"/>
            <a:ext cx="2279067" cy="299660"/>
          </a:xfrm>
          <a:prstGeom prst="rect">
            <a:avLst/>
          </a:prstGeom>
          <a:noFill/>
          <a:ln>
            <a:noFill/>
          </a:ln>
        </p:spPr>
      </p:pic>
      <p:sp>
        <p:nvSpPr>
          <p:cNvPr id="14" name="Google Shape;14;p116"/>
          <p:cNvSpPr txBox="1"/>
          <p:nvPr/>
        </p:nvSpPr>
        <p:spPr>
          <a:xfrm>
            <a:off x="5709110" y="6344167"/>
            <a:ext cx="2557965" cy="415468"/>
          </a:xfrm>
          <a:prstGeom prst="rect">
            <a:avLst/>
          </a:prstGeom>
          <a:noFill/>
          <a:ln>
            <a:noFill/>
          </a:ln>
        </p:spPr>
        <p:txBody>
          <a:bodyPr spcFirstLastPara="1" wrap="square" lIns="68569" tIns="34275" rIns="68569" bIns="34275" anchor="t" anchorCtr="0">
            <a:spAutoFit/>
          </a:bodyPr>
          <a:lstStyle/>
          <a:p>
            <a:pPr marL="0" marR="0" lvl="0" indent="0" algn="l" rtl="0">
              <a:spcBef>
                <a:spcPts val="0"/>
              </a:spcBef>
              <a:spcAft>
                <a:spcPts val="0"/>
              </a:spcAft>
              <a:buNone/>
            </a:pPr>
            <a:r>
              <a:rPr lang="en-US" sz="2100" b="0" i="0" u="none" strike="noStrike" cap="none">
                <a:solidFill>
                  <a:schemeClr val="lt1"/>
                </a:solidFill>
                <a:latin typeface="Verdana"/>
                <a:ea typeface="Verdana"/>
                <a:cs typeface="Verdana"/>
                <a:sym typeface="Verdana"/>
              </a:rPr>
              <a:t>-</a:t>
            </a:r>
            <a:r>
              <a:rPr lang="en-US" sz="2100" b="0" i="0" u="none" strike="noStrike" cap="none">
                <a:solidFill>
                  <a:schemeClr val="dk1"/>
                </a:solidFill>
                <a:latin typeface="Verdana"/>
                <a:ea typeface="Verdana"/>
                <a:cs typeface="Verdana"/>
                <a:sym typeface="Verdana"/>
              </a:rPr>
              <a:t> </a:t>
            </a:r>
            <a:r>
              <a:rPr lang="en-US" sz="2250" b="1" i="0" u="none" strike="noStrike" cap="none">
                <a:solidFill>
                  <a:schemeClr val="lt1"/>
                </a:solidFill>
                <a:latin typeface="Verdana"/>
                <a:ea typeface="Verdana"/>
                <a:cs typeface="Verdana"/>
                <a:sym typeface="Verdana"/>
              </a:rPr>
              <a:t>Training</a:t>
            </a:r>
            <a:endParaRPr sz="1350"/>
          </a:p>
        </p:txBody>
      </p:sp>
      <p:cxnSp>
        <p:nvCxnSpPr>
          <p:cNvPr id="15" name="Google Shape;15;p116"/>
          <p:cNvCxnSpPr/>
          <p:nvPr/>
        </p:nvCxnSpPr>
        <p:spPr>
          <a:xfrm>
            <a:off x="0" y="948654"/>
            <a:ext cx="9144000" cy="0"/>
          </a:xfrm>
          <a:prstGeom prst="straightConnector1">
            <a:avLst/>
          </a:prstGeom>
          <a:noFill/>
          <a:ln w="28575" cap="flat" cmpd="sng">
            <a:solidFill>
              <a:srgbClr val="2E75B5"/>
            </a:solidFill>
            <a:prstDash val="solid"/>
            <a:round/>
            <a:headEnd type="none" w="sm" len="sm"/>
            <a:tailEnd type="none" w="sm" len="sm"/>
          </a:ln>
          <a:effectLst>
            <a:outerShdw blurRad="40000" dist="20000" dir="5400000" rotWithShape="0">
              <a:srgbClr val="000000">
                <a:alpha val="37647"/>
              </a:srgbClr>
            </a:outerShdw>
          </a:effectLst>
        </p:spPr>
      </p:cxnSp>
      <p:sp>
        <p:nvSpPr>
          <p:cNvPr id="16" name="Google Shape;16;p116"/>
          <p:cNvSpPr txBox="1"/>
          <p:nvPr/>
        </p:nvSpPr>
        <p:spPr>
          <a:xfrm>
            <a:off x="8480254" y="6438001"/>
            <a:ext cx="549608" cy="362210"/>
          </a:xfrm>
          <a:prstGeom prst="rect">
            <a:avLst/>
          </a:prstGeom>
          <a:noFill/>
          <a:ln>
            <a:noFill/>
          </a:ln>
        </p:spPr>
        <p:txBody>
          <a:bodyPr spcFirstLastPara="1" wrap="square" lIns="68569" tIns="34275" rIns="68569" bIns="34275" anchor="t" anchorCtr="0">
            <a:noAutofit/>
          </a:bodyPr>
          <a:lstStyle/>
          <a:p>
            <a:pPr marL="0" marR="0" lvl="0" indent="0" algn="l" rtl="0">
              <a:spcBef>
                <a:spcPts val="0"/>
              </a:spcBef>
              <a:spcAft>
                <a:spcPts val="0"/>
              </a:spcAft>
              <a:buNone/>
            </a:pPr>
            <a:fld id="{00000000-1234-1234-1234-123412341234}" type="slidenum">
              <a:rPr lang="en-US" sz="1350" b="1" u="none">
                <a:solidFill>
                  <a:schemeClr val="lt1"/>
                </a:solidFill>
                <a:latin typeface="Calibri"/>
                <a:ea typeface="Calibri"/>
                <a:cs typeface="Calibri"/>
                <a:sym typeface="Calibri"/>
              </a:rPr>
              <a:pPr marL="0" marR="0" lvl="0" indent="0" algn="l" rtl="0">
                <a:spcBef>
                  <a:spcPts val="0"/>
                </a:spcBef>
                <a:spcAft>
                  <a:spcPts val="0"/>
                </a:spcAft>
                <a:buNone/>
              </a:pPr>
              <a:t>‹#›</a:t>
            </a:fld>
            <a:endParaRPr sz="1350" b="1" u="none">
              <a:solidFill>
                <a:schemeClr val="lt1"/>
              </a:solidFill>
              <a:latin typeface="Calibri"/>
              <a:ea typeface="Calibri"/>
              <a:cs typeface="Calibri"/>
              <a:sym typeface="Calibri"/>
            </a:endParaRPr>
          </a:p>
        </p:txBody>
      </p:sp>
      <p:pic>
        <p:nvPicPr>
          <p:cNvPr id="17" name="Google Shape;17;p116"/>
          <p:cNvPicPr preferRelativeResize="0"/>
          <p:nvPr/>
        </p:nvPicPr>
        <p:blipFill rotWithShape="1">
          <a:blip r:embed="rId19">
            <a:alphaModFix/>
          </a:blip>
          <a:srcRect/>
          <a:stretch/>
        </p:blipFill>
        <p:spPr>
          <a:xfrm>
            <a:off x="0" y="735549"/>
            <a:ext cx="9144000" cy="790079"/>
          </a:xfrm>
          <a:prstGeom prst="rect">
            <a:avLst/>
          </a:prstGeom>
          <a:noFill/>
          <a:ln>
            <a:noFill/>
          </a:ln>
        </p:spPr>
      </p:pic>
      <p:sp>
        <p:nvSpPr>
          <p:cNvPr id="18" name="Google Shape;18;p116"/>
          <p:cNvSpPr/>
          <p:nvPr/>
        </p:nvSpPr>
        <p:spPr>
          <a:xfrm>
            <a:off x="-12878" y="6379161"/>
            <a:ext cx="2401237" cy="502920"/>
          </a:xfrm>
          <a:prstGeom prst="rect">
            <a:avLst/>
          </a:prstGeom>
          <a:solidFill>
            <a:srgbClr val="FFC000"/>
          </a:solidFill>
          <a:ln>
            <a:noFill/>
          </a:ln>
        </p:spPr>
        <p:txBody>
          <a:bodyPr spcFirstLastPara="1" wrap="square" lIns="68569" tIns="34275" rIns="68569" bIns="34275"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pic>
        <p:nvPicPr>
          <p:cNvPr id="19" name="Google Shape;19;p116"/>
          <p:cNvPicPr preferRelativeResize="0"/>
          <p:nvPr/>
        </p:nvPicPr>
        <p:blipFill rotWithShape="1">
          <a:blip r:embed="rId20">
            <a:alphaModFix/>
          </a:blip>
          <a:srcRect/>
          <a:stretch/>
        </p:blipFill>
        <p:spPr>
          <a:xfrm>
            <a:off x="962552" y="6373472"/>
            <a:ext cx="502920" cy="502920"/>
          </a:xfrm>
          <a:prstGeom prst="rect">
            <a:avLst/>
          </a:prstGeom>
          <a:noFill/>
          <a:ln>
            <a:noFill/>
          </a:ln>
        </p:spPr>
      </p:pic>
    </p:spTree>
    <p:extLst>
      <p:ext uri="{BB962C8B-B14F-4D97-AF65-F5344CB8AC3E}">
        <p14:creationId xmlns:p14="http://schemas.microsoft.com/office/powerpoint/2010/main" val="438357078"/>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7B9A6-A043-4F83-9AEB-F5CEF8FD52E1}" type="datetimeFigureOut">
              <a:rPr lang="en-US" smtClean="0"/>
              <a:t>4/27/2020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8A65B-20A8-4343-99D6-E12B93F7E6A8}" type="slidenum">
              <a:rPr lang="en-US" smtClean="0"/>
              <a:t>‹#›</a:t>
            </a:fld>
            <a:endParaRPr lang="en-US"/>
          </a:p>
        </p:txBody>
      </p:sp>
    </p:spTree>
    <p:extLst>
      <p:ext uri="{BB962C8B-B14F-4D97-AF65-F5344CB8AC3E}">
        <p14:creationId xmlns:p14="http://schemas.microsoft.com/office/powerpoint/2010/main" val="61638797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hyperlink" Target="ucpath.uci.edu" TargetMode="Externa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tags" Target="../tags/tag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4" name="Title 1"/>
          <p:cNvSpPr txBox="1">
            <a:spLocks/>
          </p:cNvSpPr>
          <p:nvPr/>
        </p:nvSpPr>
        <p:spPr>
          <a:xfrm>
            <a:off x="1143000" y="1683477"/>
            <a:ext cx="6858000" cy="1790700"/>
          </a:xfrm>
          <a:prstGeom prst="rect">
            <a:avLst/>
          </a:prstGeom>
          <a:noFill/>
          <a:ln>
            <a:noFill/>
          </a:ln>
        </p:spPr>
        <p:txBody>
          <a:bodyPr spcFirstLastPara="1" wrap="square" lIns="68569" tIns="34275" rIns="68569" bIns="3427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5400" kern="0" dirty="0" smtClean="0"/>
              <a:t>UCPath Training Updates</a:t>
            </a:r>
            <a:endParaRPr lang="en-US" sz="5400" kern="0" dirty="0"/>
          </a:p>
        </p:txBody>
      </p:sp>
      <p:sp>
        <p:nvSpPr>
          <p:cNvPr id="5" name="Subtitle 2"/>
          <p:cNvSpPr>
            <a:spLocks noGrp="1"/>
          </p:cNvSpPr>
          <p:nvPr>
            <p:ph type="subTitle" idx="1"/>
          </p:nvPr>
        </p:nvSpPr>
        <p:spPr>
          <a:xfrm>
            <a:off x="1143000" y="3379259"/>
            <a:ext cx="6858000" cy="1241822"/>
          </a:xfrm>
        </p:spPr>
        <p:txBody>
          <a:bodyPr>
            <a:normAutofit/>
          </a:bodyPr>
          <a:lstStyle/>
          <a:p>
            <a:r>
              <a:rPr lang="en-US" sz="2400" i="1" dirty="0" smtClean="0"/>
              <a:t>Tips &amp; Lessons Learned</a:t>
            </a:r>
          </a:p>
          <a:p>
            <a:r>
              <a:rPr lang="en-US" sz="2400" i="1" dirty="0" smtClean="0"/>
              <a:t>4/28/20</a:t>
            </a:r>
            <a:endParaRPr lang="en-US" sz="2400" i="1" dirty="0" smtClean="0"/>
          </a:p>
          <a:p>
            <a:endParaRPr lang="en-US" sz="2400" i="1" dirty="0"/>
          </a:p>
        </p:txBody>
      </p:sp>
    </p:spTree>
    <p:custDataLst>
      <p:tags r:id="rId1"/>
    </p:custDataLst>
    <p:extLst>
      <p:ext uri="{BB962C8B-B14F-4D97-AF65-F5344CB8AC3E}">
        <p14:creationId xmlns:p14="http://schemas.microsoft.com/office/powerpoint/2010/main" val="2581839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b="1" dirty="0">
                <a:solidFill>
                  <a:srgbClr val="0070C0"/>
                </a:solidFill>
                <a:latin typeface="Arial" panose="020B0604020202020204" pitchFamily="34" charset="0"/>
                <a:cs typeface="Arial" panose="020B0604020202020204" pitchFamily="34" charset="0"/>
              </a:rPr>
              <a:t>Post Doc Supplements</a:t>
            </a:r>
          </a:p>
        </p:txBody>
      </p:sp>
      <p:sp>
        <p:nvSpPr>
          <p:cNvPr id="4" name="Content Placeholder 2"/>
          <p:cNvSpPr>
            <a:spLocks noGrp="1"/>
          </p:cNvSpPr>
          <p:nvPr>
            <p:ph idx="1"/>
          </p:nvPr>
        </p:nvSpPr>
        <p:spPr>
          <a:xfrm>
            <a:off x="189781" y="1828800"/>
            <a:ext cx="8325569" cy="3743865"/>
          </a:xfrm>
        </p:spPr>
        <p:txBody>
          <a:bodyPr>
            <a:normAutofit/>
          </a:bodyPr>
          <a:lstStyle/>
          <a:p>
            <a:pPr lvl="0"/>
            <a:r>
              <a:rPr lang="en-US" dirty="0"/>
              <a:t>Post Doc Paid Directs or Post Doc Fellows who do not make the minimum amount </a:t>
            </a:r>
            <a:r>
              <a:rPr lang="en-US" b="1" dirty="0" smtClean="0">
                <a:solidFill>
                  <a:srgbClr val="FF0000"/>
                </a:solidFill>
              </a:rPr>
              <a:t>for </a:t>
            </a:r>
            <a:r>
              <a:rPr lang="en-US" b="1" dirty="0">
                <a:solidFill>
                  <a:srgbClr val="FF0000"/>
                </a:solidFill>
              </a:rPr>
              <a:t>their level </a:t>
            </a:r>
            <a:r>
              <a:rPr lang="en-US" dirty="0"/>
              <a:t>on the T023 scale will be paid either a UC supplement or stipend. These payments must be paid on the Post Doc Employee (3252) job; therefore, this group will have concurrent jobs.</a:t>
            </a:r>
          </a:p>
          <a:p>
            <a:pPr lvl="0"/>
            <a:r>
              <a:rPr lang="en-US" dirty="0"/>
              <a:t>The supplement or stipend should not be paid on the Post Doc Fellow (3253) or Post Doc Paid Direct (3254) jobs.</a:t>
            </a:r>
          </a:p>
          <a:p>
            <a:endParaRPr lang="en-US" dirty="0"/>
          </a:p>
        </p:txBody>
      </p:sp>
    </p:spTree>
    <p:extLst>
      <p:ext uri="{BB962C8B-B14F-4D97-AF65-F5344CB8AC3E}">
        <p14:creationId xmlns:p14="http://schemas.microsoft.com/office/powerpoint/2010/main" val="222500179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vert="horz" lIns="91440" tIns="45720" rIns="91440" bIns="45720" rtlCol="0" anchor="ctr">
            <a:normAutofit/>
          </a:bodyPr>
          <a:lstStyle/>
          <a:p>
            <a:r>
              <a:rPr lang="en-US" b="1" dirty="0">
                <a:solidFill>
                  <a:srgbClr val="0070C0"/>
                </a:solidFill>
                <a:latin typeface="Arial" panose="020B0604020202020204" pitchFamily="34" charset="0"/>
                <a:cs typeface="Arial" panose="020B0604020202020204" pitchFamily="34" charset="0"/>
              </a:rPr>
              <a:t>Post Doc Fellow with Supplement</a:t>
            </a:r>
          </a:p>
        </p:txBody>
      </p:sp>
      <p:sp>
        <p:nvSpPr>
          <p:cNvPr id="6" name="Content Placeholder 2"/>
          <p:cNvSpPr>
            <a:spLocks noGrp="1"/>
          </p:cNvSpPr>
          <p:nvPr>
            <p:ph idx="1"/>
          </p:nvPr>
        </p:nvSpPr>
        <p:spPr/>
        <p:txBody>
          <a:bodyPr>
            <a:normAutofit lnSpcReduction="10000"/>
          </a:bodyPr>
          <a:lstStyle/>
          <a:p>
            <a:pPr lvl="0"/>
            <a:r>
              <a:rPr lang="en-US" dirty="0"/>
              <a:t>This population will have 2 concurrent jobs: </a:t>
            </a:r>
          </a:p>
          <a:p>
            <a:pPr lvl="1"/>
            <a:r>
              <a:rPr lang="en-US" dirty="0"/>
              <a:t>Post Doc Employee (003252) job</a:t>
            </a:r>
          </a:p>
          <a:p>
            <a:pPr lvl="2"/>
            <a:r>
              <a:rPr lang="en-US" dirty="0"/>
              <a:t>The supplement will be paid via Job Compensation entered as “</a:t>
            </a:r>
            <a:r>
              <a:rPr lang="en-US" dirty="0">
                <a:solidFill>
                  <a:srgbClr val="FF0000"/>
                </a:solidFill>
              </a:rPr>
              <a:t>UCANNL</a:t>
            </a:r>
            <a:r>
              <a:rPr lang="en-US" dirty="0"/>
              <a:t>”</a:t>
            </a:r>
          </a:p>
          <a:p>
            <a:pPr lvl="2"/>
            <a:r>
              <a:rPr lang="en-US" dirty="0"/>
              <a:t>FTE is applied when calculating compensation</a:t>
            </a:r>
          </a:p>
          <a:p>
            <a:pPr lvl="1"/>
            <a:r>
              <a:rPr lang="en-US" dirty="0"/>
              <a:t>Post Doc Fellow (003253) job</a:t>
            </a:r>
          </a:p>
          <a:p>
            <a:pPr lvl="2"/>
            <a:r>
              <a:rPr lang="en-US" dirty="0"/>
              <a:t>The fellowship will be paid via a flat monthly amount entered as “</a:t>
            </a:r>
            <a:r>
              <a:rPr lang="en-US" dirty="0">
                <a:solidFill>
                  <a:srgbClr val="FF0000"/>
                </a:solidFill>
              </a:rPr>
              <a:t>UCFELM</a:t>
            </a:r>
            <a:r>
              <a:rPr lang="en-US" dirty="0"/>
              <a:t>”</a:t>
            </a:r>
          </a:p>
          <a:p>
            <a:pPr lvl="2"/>
            <a:r>
              <a:rPr lang="en-US" dirty="0"/>
              <a:t>FTE is</a:t>
            </a:r>
            <a:r>
              <a:rPr lang="en-US" b="1" dirty="0"/>
              <a:t> NOT </a:t>
            </a:r>
            <a:r>
              <a:rPr lang="en-US" dirty="0"/>
              <a:t>applied when calculating compensation</a:t>
            </a:r>
          </a:p>
          <a:p>
            <a:pPr lvl="0"/>
            <a:r>
              <a:rPr lang="en-US" dirty="0"/>
              <a:t>The combined FTE of both jobs should total 1.0</a:t>
            </a:r>
          </a:p>
          <a:p>
            <a:pPr lvl="0"/>
            <a:r>
              <a:rPr lang="en-US" dirty="0"/>
              <a:t>JED is not needed on either the Post Doc Fellow or Post Doc Employee jobs</a:t>
            </a:r>
          </a:p>
          <a:p>
            <a:endParaRPr lang="en-US" dirty="0"/>
          </a:p>
          <a:p>
            <a:endParaRPr lang="en-US" dirty="0"/>
          </a:p>
        </p:txBody>
      </p:sp>
    </p:spTree>
    <p:custDataLst>
      <p:tags r:id="rId1"/>
    </p:custDataLst>
    <p:extLst>
      <p:ext uri="{BB962C8B-B14F-4D97-AF65-F5344CB8AC3E}">
        <p14:creationId xmlns:p14="http://schemas.microsoft.com/office/powerpoint/2010/main" val="3610786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vert="horz" lIns="91440" tIns="45720" rIns="91440" bIns="45720" rtlCol="0" anchor="ctr">
            <a:normAutofit/>
          </a:bodyPr>
          <a:lstStyle/>
          <a:p>
            <a:r>
              <a:rPr lang="en-US" b="1" dirty="0">
                <a:solidFill>
                  <a:srgbClr val="0070C0"/>
                </a:solidFill>
                <a:latin typeface="Arial" panose="020B0604020202020204" pitchFamily="34" charset="0"/>
                <a:cs typeface="Arial" panose="020B0604020202020204" pitchFamily="34" charset="0"/>
              </a:rPr>
              <a:t>Post Doc Paid-Direct with Supplement</a:t>
            </a:r>
          </a:p>
        </p:txBody>
      </p:sp>
      <p:sp>
        <p:nvSpPr>
          <p:cNvPr id="5" name="Content Placeholder 2"/>
          <p:cNvSpPr>
            <a:spLocks noGrp="1"/>
          </p:cNvSpPr>
          <p:nvPr>
            <p:ph idx="1"/>
          </p:nvPr>
        </p:nvSpPr>
        <p:spPr>
          <a:xfrm>
            <a:off x="0" y="1980900"/>
            <a:ext cx="8902460" cy="4385393"/>
          </a:xfrm>
        </p:spPr>
        <p:txBody>
          <a:bodyPr>
            <a:normAutofit/>
          </a:bodyPr>
          <a:lstStyle/>
          <a:p>
            <a:pPr lvl="0"/>
            <a:r>
              <a:rPr lang="en-US" dirty="0"/>
              <a:t>This population will have 2 concurrent jobs: </a:t>
            </a:r>
          </a:p>
          <a:p>
            <a:pPr lvl="1"/>
            <a:r>
              <a:rPr lang="en-US" dirty="0"/>
              <a:t>Post Doc Employee (003252) job</a:t>
            </a:r>
          </a:p>
          <a:p>
            <a:pPr lvl="2"/>
            <a:r>
              <a:rPr lang="en-US" dirty="0"/>
              <a:t>The supplement will be paid via Job Compensation entered as “</a:t>
            </a:r>
            <a:r>
              <a:rPr lang="en-US" dirty="0">
                <a:solidFill>
                  <a:srgbClr val="FF0000"/>
                </a:solidFill>
              </a:rPr>
              <a:t>UCANNL</a:t>
            </a:r>
            <a:r>
              <a:rPr lang="en-US" dirty="0"/>
              <a:t>”</a:t>
            </a:r>
          </a:p>
          <a:p>
            <a:pPr lvl="2"/>
            <a:r>
              <a:rPr lang="en-US" dirty="0"/>
              <a:t>FTE is applied when calculating compensation</a:t>
            </a:r>
          </a:p>
          <a:p>
            <a:pPr lvl="1"/>
            <a:r>
              <a:rPr lang="en-US" dirty="0"/>
              <a:t>Post Doc Paid-Direct (003254) job</a:t>
            </a:r>
          </a:p>
          <a:p>
            <a:pPr lvl="2"/>
            <a:r>
              <a:rPr lang="en-US" dirty="0"/>
              <a:t>The fellowship will be paid via a flat monthly amount entered as “</a:t>
            </a:r>
            <a:r>
              <a:rPr lang="en-US" dirty="0">
                <a:solidFill>
                  <a:srgbClr val="FF0000"/>
                </a:solidFill>
              </a:rPr>
              <a:t>UCPDMO</a:t>
            </a:r>
            <a:r>
              <a:rPr lang="en-US" dirty="0"/>
              <a:t>”</a:t>
            </a:r>
          </a:p>
          <a:p>
            <a:pPr lvl="2"/>
            <a:r>
              <a:rPr lang="en-US" dirty="0"/>
              <a:t>FTE is</a:t>
            </a:r>
            <a:r>
              <a:rPr lang="en-US" b="1" dirty="0"/>
              <a:t> NOT </a:t>
            </a:r>
            <a:r>
              <a:rPr lang="en-US" dirty="0"/>
              <a:t>applied when calculating compensation</a:t>
            </a:r>
          </a:p>
          <a:p>
            <a:pPr lvl="0"/>
            <a:r>
              <a:rPr lang="en-US" dirty="0"/>
              <a:t>The combined FTE of both jobs should total 1.0</a:t>
            </a:r>
          </a:p>
          <a:p>
            <a:r>
              <a:rPr lang="en-US" dirty="0"/>
              <a:t>JED is not needed on either the Post Doc Paid-Direct or Post Doc Employee jobs</a:t>
            </a:r>
          </a:p>
          <a:p>
            <a:endParaRPr lang="en-US" dirty="0"/>
          </a:p>
        </p:txBody>
      </p:sp>
    </p:spTree>
    <p:custDataLst>
      <p:tags r:id="rId1"/>
    </p:custDataLst>
    <p:extLst>
      <p:ext uri="{BB962C8B-B14F-4D97-AF65-F5344CB8AC3E}">
        <p14:creationId xmlns:p14="http://schemas.microsoft.com/office/powerpoint/2010/main" val="1672966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b="1" dirty="0">
                <a:solidFill>
                  <a:srgbClr val="0070C0"/>
                </a:solidFill>
                <a:latin typeface="Arial" panose="020B0604020202020204" pitchFamily="34" charset="0"/>
                <a:cs typeface="Arial" panose="020B0604020202020204" pitchFamily="34" charset="0"/>
              </a:rPr>
              <a:t>2. Auto Termination Rules	</a:t>
            </a:r>
          </a:p>
        </p:txBody>
      </p:sp>
      <p:sp>
        <p:nvSpPr>
          <p:cNvPr id="3" name="Content Placeholder 2"/>
          <p:cNvSpPr>
            <a:spLocks noGrp="1"/>
          </p:cNvSpPr>
          <p:nvPr>
            <p:ph idx="1"/>
          </p:nvPr>
        </p:nvSpPr>
        <p:spPr>
          <a:xfrm>
            <a:off x="628650" y="2374265"/>
            <a:ext cx="7886700" cy="4351338"/>
          </a:xfrm>
        </p:spPr>
        <p:txBody>
          <a:bodyPr>
            <a:normAutofit fontScale="92500" lnSpcReduction="10000"/>
          </a:bodyPr>
          <a:lstStyle/>
          <a:p>
            <a:r>
              <a:rPr lang="en-US" b="1" dirty="0" smtClean="0"/>
              <a:t>Staff Career Employees will not auto-terminate on the “Expected Job End Date”.</a:t>
            </a:r>
          </a:p>
          <a:p>
            <a:pPr lvl="1"/>
            <a:r>
              <a:rPr lang="en-US" dirty="0" smtClean="0"/>
              <a:t>Departments will have to submit a termination template to separate employee.</a:t>
            </a:r>
          </a:p>
          <a:p>
            <a:pPr lvl="1"/>
            <a:r>
              <a:rPr lang="en-US" dirty="0" smtClean="0"/>
              <a:t>It is important for departments to monitor expected job end dates to prevent overpayments.</a:t>
            </a:r>
          </a:p>
          <a:p>
            <a:pPr lvl="1"/>
            <a:endParaRPr lang="en-US" dirty="0"/>
          </a:p>
          <a:p>
            <a:r>
              <a:rPr lang="en-US" dirty="0" smtClean="0"/>
              <a:t>Academic Employees who are still active past their Expected Job ended (who do not have the Auto-Terminate flag checked) will be terminated by the UCPath Center after a period of inactivity. </a:t>
            </a:r>
          </a:p>
          <a:p>
            <a:pPr lvl="1"/>
            <a:r>
              <a:rPr lang="en-US" dirty="0" smtClean="0"/>
              <a:t>We are currently working to identify the time frame in which this occurs.</a:t>
            </a:r>
            <a:endParaRPr lang="en-US" dirty="0"/>
          </a:p>
        </p:txBody>
      </p:sp>
      <p:sp>
        <p:nvSpPr>
          <p:cNvPr id="4" name="TextBox 3"/>
          <p:cNvSpPr txBox="1"/>
          <p:nvPr/>
        </p:nvSpPr>
        <p:spPr>
          <a:xfrm>
            <a:off x="809897" y="1756371"/>
            <a:ext cx="4232366" cy="369332"/>
          </a:xfrm>
          <a:prstGeom prst="rect">
            <a:avLst/>
          </a:prstGeom>
          <a:noFill/>
        </p:spPr>
        <p:txBody>
          <a:bodyPr wrap="square" rtlCol="0">
            <a:spAutoFit/>
          </a:bodyPr>
          <a:lstStyle/>
          <a:p>
            <a:r>
              <a:rPr lang="en-US" b="1" dirty="0" smtClean="0"/>
              <a:t>Lessons Learned:</a:t>
            </a:r>
            <a:endParaRPr lang="en-US" b="1" dirty="0"/>
          </a:p>
        </p:txBody>
      </p:sp>
    </p:spTree>
    <p:custDataLst>
      <p:tags r:id="rId1"/>
    </p:custDataLst>
    <p:extLst>
      <p:ext uri="{BB962C8B-B14F-4D97-AF65-F5344CB8AC3E}">
        <p14:creationId xmlns:p14="http://schemas.microsoft.com/office/powerpoint/2010/main" val="844957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b="1" dirty="0">
                <a:solidFill>
                  <a:srgbClr val="0070C0"/>
                </a:solidFill>
                <a:latin typeface="Arial" panose="020B0604020202020204" pitchFamily="34" charset="0"/>
                <a:cs typeface="Arial" panose="020B0604020202020204" pitchFamily="34" charset="0"/>
              </a:rPr>
              <a:t>3. Changing Position Title Names</a:t>
            </a:r>
          </a:p>
        </p:txBody>
      </p:sp>
      <p:sp>
        <p:nvSpPr>
          <p:cNvPr id="3" name="Content Placeholder 2"/>
          <p:cNvSpPr>
            <a:spLocks noGrp="1"/>
          </p:cNvSpPr>
          <p:nvPr>
            <p:ph idx="1"/>
          </p:nvPr>
        </p:nvSpPr>
        <p:spPr>
          <a:xfrm>
            <a:off x="628650" y="1825625"/>
            <a:ext cx="7886700" cy="4718866"/>
          </a:xfrm>
        </p:spPr>
        <p:txBody>
          <a:bodyPr/>
          <a:lstStyle/>
          <a:p>
            <a:r>
              <a:rPr lang="en-US" b="1" dirty="0" smtClean="0"/>
              <a:t>Please do not change any of the position title names during the creation of a position or when updating. Even after they are Vacated.</a:t>
            </a:r>
          </a:p>
          <a:p>
            <a:r>
              <a:rPr lang="en-US" dirty="0" smtClean="0"/>
              <a:t>Although Academic Senate Faculty Positions are created by the Budget Office, Each individual department will be responsible for maintaining and updating the position. </a:t>
            </a:r>
          </a:p>
          <a:p>
            <a:pPr lvl="1"/>
            <a:r>
              <a:rPr lang="en-US" dirty="0" smtClean="0"/>
              <a:t>Budget Team will continue to use KBM for their processes</a:t>
            </a:r>
          </a:p>
          <a:p>
            <a:pPr lvl="1"/>
            <a:r>
              <a:rPr lang="en-US" dirty="0" smtClean="0"/>
              <a:t>Plan is being discussed to correct title names that have already been changed.</a:t>
            </a:r>
            <a:endParaRPr lang="en-US" dirty="0"/>
          </a:p>
        </p:txBody>
      </p:sp>
    </p:spTree>
    <p:custDataLst>
      <p:tags r:id="rId1"/>
    </p:custDataLst>
    <p:extLst>
      <p:ext uri="{BB962C8B-B14F-4D97-AF65-F5344CB8AC3E}">
        <p14:creationId xmlns:p14="http://schemas.microsoft.com/office/powerpoint/2010/main" val="723970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solidFill>
                <a:latin typeface="Arial" panose="020B0604020202020204" pitchFamily="34" charset="0"/>
                <a:cs typeface="Arial" panose="020B0604020202020204" pitchFamily="34" charset="0"/>
              </a:rPr>
              <a:t>Questions</a:t>
            </a:r>
            <a:endParaRPr lang="en-US" b="1" dirty="0">
              <a:solidFill>
                <a:schemeClr val="accent2"/>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lstStyle/>
          <a:p>
            <a:endParaRPr lang="en-US"/>
          </a:p>
        </p:txBody>
      </p:sp>
    </p:spTree>
    <p:custDataLst>
      <p:tags r:id="rId1"/>
    </p:custDataLst>
    <p:extLst>
      <p:ext uri="{BB962C8B-B14F-4D97-AF65-F5344CB8AC3E}">
        <p14:creationId xmlns:p14="http://schemas.microsoft.com/office/powerpoint/2010/main" val="1814723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46304" y="3579223"/>
            <a:ext cx="8613648" cy="2540726"/>
          </a:xfrm>
        </p:spPr>
        <p:txBody>
          <a:bodyPr>
            <a:normAutofit fontScale="92500" lnSpcReduction="20000"/>
          </a:bodyPr>
          <a:lstStyle/>
          <a:p>
            <a:r>
              <a:rPr lang="en-US" sz="2800" dirty="0" smtClean="0">
                <a:latin typeface="Arial" panose="020B0604020202020204" pitchFamily="34" charset="0"/>
                <a:cs typeface="Arial" panose="020B0604020202020204" pitchFamily="34" charset="0"/>
              </a:rPr>
              <a:t>Anticipate a slight delay in processing of Direct Retro transactions; continue to submit.</a:t>
            </a:r>
          </a:p>
          <a:p>
            <a:r>
              <a:rPr lang="en-US" sz="2800" dirty="0" smtClean="0">
                <a:latin typeface="Arial" panose="020B0604020202020204" pitchFamily="34" charset="0"/>
                <a:cs typeface="Arial" panose="020B0604020202020204" pitchFamily="34" charset="0"/>
              </a:rPr>
              <a:t>If the matter is urgent, please submit an EEC ticket and please write “URGENT / EMERGENCY” in the beginning of your comments.</a:t>
            </a:r>
          </a:p>
          <a:p>
            <a:r>
              <a:rPr lang="en-US" sz="2800" dirty="0" smtClean="0">
                <a:latin typeface="Arial" panose="020B0604020202020204" pitchFamily="34" charset="0"/>
                <a:cs typeface="Arial" panose="020B0604020202020204" pitchFamily="34" charset="0"/>
              </a:rPr>
              <a:t>Previous Lessons Learned topics can be found on </a:t>
            </a:r>
            <a:r>
              <a:rPr lang="en-US" sz="2800" dirty="0" smtClean="0">
                <a:latin typeface="Arial" panose="020B0604020202020204" pitchFamily="34" charset="0"/>
                <a:cs typeface="Arial" panose="020B0604020202020204" pitchFamily="34" charset="0"/>
                <a:hlinkClick r:id="rId3" action="ppaction://hlinkfile"/>
              </a:rPr>
              <a:t>ucpath.uci.edu</a:t>
            </a:r>
            <a:r>
              <a:rPr lang="en-US" sz="2800" dirty="0" smtClean="0">
                <a:latin typeface="Arial" panose="020B0604020202020204" pitchFamily="34" charset="0"/>
                <a:cs typeface="Arial" panose="020B0604020202020204" pitchFamily="34" charset="0"/>
              </a:rPr>
              <a:t> </a:t>
            </a:r>
            <a:r>
              <a:rPr lang="en-US" sz="2200" i="1" dirty="0" smtClean="0">
                <a:latin typeface="Arial" panose="020B0604020202020204" pitchFamily="34" charset="0"/>
                <a:cs typeface="Arial" panose="020B0604020202020204" pitchFamily="34" charset="0"/>
              </a:rPr>
              <a:t>(in the transactional users section)</a:t>
            </a:r>
            <a:endParaRPr lang="en-US" sz="2200" i="1" dirty="0">
              <a:latin typeface="Arial" panose="020B0604020202020204" pitchFamily="34" charset="0"/>
              <a:cs typeface="Arial" panose="020B0604020202020204" pitchFamily="34" charset="0"/>
            </a:endParaRPr>
          </a:p>
        </p:txBody>
      </p:sp>
      <p:sp>
        <p:nvSpPr>
          <p:cNvPr id="6" name="Title 5"/>
          <p:cNvSpPr>
            <a:spLocks noGrp="1"/>
          </p:cNvSpPr>
          <p:nvPr>
            <p:ph type="title"/>
          </p:nvPr>
        </p:nvSpPr>
        <p:spPr/>
        <p:txBody>
          <a:bodyPr/>
          <a:lstStyle/>
          <a:p>
            <a:r>
              <a:rPr lang="en-US" dirty="0" smtClean="0"/>
              <a:t>Important Notices</a:t>
            </a:r>
            <a:endParaRPr lang="en-US" dirty="0"/>
          </a:p>
        </p:txBody>
      </p:sp>
      <p:sp>
        <p:nvSpPr>
          <p:cNvPr id="7" name="Google Shape;605;p46"/>
          <p:cNvSpPr txBox="1">
            <a:spLocks/>
          </p:cNvSpPr>
          <p:nvPr/>
        </p:nvSpPr>
        <p:spPr>
          <a:xfrm>
            <a:off x="-185819" y="639730"/>
            <a:ext cx="9277894" cy="3335120"/>
          </a:xfrm>
          <a:prstGeom prst="rect">
            <a:avLst/>
          </a:prstGeom>
          <a:noFill/>
          <a:ln>
            <a:noFill/>
          </a:ln>
        </p:spPr>
        <p:txBody>
          <a:bodyPr spcFirstLastPara="1" vert="horz" wrap="square" lIns="91425" tIns="45700" rIns="91425" bIns="45700" rtlCol="0" anchor="ctr" anchorCtr="0">
            <a:normAutofit fontScale="97500"/>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4000"/>
              <a:buFont typeface="Calibri"/>
              <a:buNone/>
              <a:defRPr sz="30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rgbClr val="1E4386"/>
              </a:buClr>
              <a:buSzPts val="4800"/>
            </a:pPr>
            <a:r>
              <a:rPr lang="en-US" sz="3200" kern="0" dirty="0" smtClean="0">
                <a:solidFill>
                  <a:srgbClr val="FF0000"/>
                </a:solidFill>
              </a:rPr>
              <a:t>Reminder:  </a:t>
            </a:r>
            <a:r>
              <a:rPr lang="en-US" sz="3200" kern="0" dirty="0" smtClean="0"/>
              <a:t>Planned UCPath Downtimes</a:t>
            </a:r>
            <a:r>
              <a:rPr lang="en-US" kern="0" dirty="0" smtClean="0"/>
              <a:t/>
            </a:r>
            <a:br>
              <a:rPr lang="en-US" kern="0" dirty="0" smtClean="0"/>
            </a:br>
            <a:r>
              <a:rPr lang="en-US" kern="0" dirty="0" smtClean="0"/>
              <a:t>Wed. April 29, 2020 </a:t>
            </a:r>
            <a:r>
              <a:rPr lang="en-US" kern="0" dirty="0" smtClean="0">
                <a:solidFill>
                  <a:schemeClr val="bg2"/>
                </a:solidFill>
              </a:rPr>
              <a:t>10:00 pm </a:t>
            </a:r>
            <a:r>
              <a:rPr lang="en-US" kern="0" dirty="0" smtClean="0"/>
              <a:t/>
            </a:r>
            <a:br>
              <a:rPr lang="en-US" kern="0" dirty="0" smtClean="0"/>
            </a:br>
            <a:r>
              <a:rPr lang="en-US" kern="0" dirty="0" smtClean="0"/>
              <a:t>thru</a:t>
            </a:r>
            <a:br>
              <a:rPr lang="en-US" kern="0" dirty="0" smtClean="0"/>
            </a:br>
            <a:r>
              <a:rPr lang="en-US" kern="0" dirty="0" smtClean="0"/>
              <a:t>Tues. May 5, 2020 </a:t>
            </a:r>
            <a:r>
              <a:rPr lang="en-US" kern="0" dirty="0" smtClean="0">
                <a:solidFill>
                  <a:schemeClr val="bg2"/>
                </a:solidFill>
              </a:rPr>
              <a:t>8:00 am</a:t>
            </a:r>
            <a:r>
              <a:rPr lang="en-US" kern="0" dirty="0" smtClean="0"/>
              <a:t/>
            </a:r>
            <a:br>
              <a:rPr lang="en-US" kern="0" dirty="0" smtClean="0"/>
            </a:br>
            <a:endParaRPr lang="en-US" kern="0" dirty="0"/>
          </a:p>
        </p:txBody>
      </p:sp>
    </p:spTree>
    <p:custDataLst>
      <p:tags r:id="rId1"/>
    </p:custDataLst>
    <p:extLst>
      <p:ext uri="{BB962C8B-B14F-4D97-AF65-F5344CB8AC3E}">
        <p14:creationId xmlns:p14="http://schemas.microsoft.com/office/powerpoint/2010/main" val="486691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a:solidFill>
                  <a:schemeClr val="accent2"/>
                </a:solidFill>
                <a:latin typeface="Arial" panose="020B0604020202020204" pitchFamily="34" charset="0"/>
                <a:cs typeface="Arial" panose="020B0604020202020204" pitchFamily="34" charset="0"/>
              </a:rPr>
              <a:t>Agenda</a:t>
            </a:r>
          </a:p>
        </p:txBody>
      </p:sp>
      <p:sp>
        <p:nvSpPr>
          <p:cNvPr id="3" name="Content Placeholder 2"/>
          <p:cNvSpPr>
            <a:spLocks noGrp="1"/>
          </p:cNvSpPr>
          <p:nvPr>
            <p:ph idx="1"/>
          </p:nvPr>
        </p:nvSpPr>
        <p:spPr/>
        <p:txBody>
          <a:bodyPr>
            <a:normAutofit/>
          </a:bodyPr>
          <a:lstStyle/>
          <a:p>
            <a:pPr lvl="0"/>
            <a:r>
              <a:rPr lang="en-US" b="1" dirty="0" smtClean="0"/>
              <a:t>Academic </a:t>
            </a:r>
            <a:r>
              <a:rPr lang="en-US" b="1" dirty="0"/>
              <a:t>Post Doc </a:t>
            </a:r>
            <a:r>
              <a:rPr lang="en-US" b="1" dirty="0" smtClean="0"/>
              <a:t>processing (by Amy Ruth)</a:t>
            </a:r>
          </a:p>
          <a:p>
            <a:pPr lvl="0"/>
            <a:r>
              <a:rPr lang="en-US" b="1" dirty="0" smtClean="0"/>
              <a:t>Auto Termination Rules</a:t>
            </a:r>
          </a:p>
          <a:p>
            <a:pPr lvl="0"/>
            <a:r>
              <a:rPr lang="en-US" b="1" dirty="0" smtClean="0"/>
              <a:t>Changing Position Title Names</a:t>
            </a:r>
          </a:p>
          <a:p>
            <a:pPr lvl="0"/>
            <a:endParaRPr lang="en-US" dirty="0"/>
          </a:p>
          <a:p>
            <a:pPr marL="0" indent="0">
              <a:buNone/>
            </a:pPr>
            <a:endParaRPr lang="en-US" sz="2700" dirty="0"/>
          </a:p>
        </p:txBody>
      </p:sp>
    </p:spTree>
    <p:custDataLst>
      <p:tags r:id="rId1"/>
    </p:custDataLst>
    <p:extLst>
      <p:ext uri="{BB962C8B-B14F-4D97-AF65-F5344CB8AC3E}">
        <p14:creationId xmlns:p14="http://schemas.microsoft.com/office/powerpoint/2010/main" val="994865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latin typeface="Arial" panose="020B0604020202020204" pitchFamily="34" charset="0"/>
                <a:cs typeface="Arial" panose="020B0604020202020204" pitchFamily="34" charset="0"/>
              </a:rPr>
              <a:t>1.</a:t>
            </a:r>
            <a:r>
              <a:rPr lang="en-US" b="1" dirty="0" smtClean="0">
                <a:solidFill>
                  <a:srgbClr val="0070C0"/>
                </a:solidFill>
                <a:latin typeface="Arial" panose="020B0604020202020204" pitchFamily="34" charset="0"/>
                <a:cs typeface="Arial" panose="020B0604020202020204" pitchFamily="34" charset="0"/>
              </a:rPr>
              <a:t> </a:t>
            </a:r>
            <a:r>
              <a:rPr lang="en-US" b="1" dirty="0" smtClean="0">
                <a:solidFill>
                  <a:srgbClr val="0070C0"/>
                </a:solidFill>
                <a:latin typeface="Arial" panose="020B0604020202020204" pitchFamily="34" charset="0"/>
                <a:cs typeface="Arial" panose="020B0604020202020204" pitchFamily="34" charset="0"/>
              </a:rPr>
              <a:t>Post Doc Employees</a:t>
            </a:r>
            <a:endParaRPr lang="en-US" b="1" dirty="0">
              <a:solidFill>
                <a:srgbClr val="0070C0"/>
              </a:solidFill>
              <a:latin typeface="Arial" panose="020B0604020202020204" pitchFamily="34" charset="0"/>
              <a:cs typeface="Arial" panose="020B0604020202020204" pitchFamily="34" charset="0"/>
            </a:endParaRPr>
          </a:p>
        </p:txBody>
      </p:sp>
      <p:sp>
        <p:nvSpPr>
          <p:cNvPr id="5" name="Content Placeholder 2"/>
          <p:cNvSpPr>
            <a:spLocks noGrp="1"/>
          </p:cNvSpPr>
          <p:nvPr>
            <p:ph idx="1"/>
          </p:nvPr>
        </p:nvSpPr>
        <p:spPr>
          <a:xfrm>
            <a:off x="0" y="2121047"/>
            <a:ext cx="4008664" cy="4351338"/>
          </a:xfrm>
        </p:spPr>
        <p:txBody>
          <a:bodyPr>
            <a:normAutofit/>
          </a:bodyPr>
          <a:lstStyle/>
          <a:p>
            <a:r>
              <a:rPr lang="en-US" sz="2400" dirty="0"/>
              <a:t>Grade determines the minimum salary based on months of experience. However postdocs can be paid more than the minimum.</a:t>
            </a:r>
          </a:p>
          <a:p>
            <a:r>
              <a:rPr lang="en-US" sz="2400" dirty="0" smtClean="0"/>
              <a:t>Grade but no step</a:t>
            </a:r>
          </a:p>
          <a:p>
            <a:endParaRPr lang="en-US" sz="2400" dirty="0"/>
          </a:p>
        </p:txBody>
      </p:sp>
      <p:graphicFrame>
        <p:nvGraphicFramePr>
          <p:cNvPr id="6" name="Content Placeholder 8"/>
          <p:cNvGraphicFramePr>
            <a:graphicFrameLocks/>
          </p:cNvGraphicFramePr>
          <p:nvPr>
            <p:extLst>
              <p:ext uri="{D42A27DB-BD31-4B8C-83A1-F6EECF244321}">
                <p14:modId xmlns:p14="http://schemas.microsoft.com/office/powerpoint/2010/main" val="639101213"/>
              </p:ext>
            </p:extLst>
          </p:nvPr>
        </p:nvGraphicFramePr>
        <p:xfrm>
          <a:off x="3822895" y="2121047"/>
          <a:ext cx="5181600" cy="274320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248220840"/>
                    </a:ext>
                  </a:extLst>
                </a:gridCol>
                <a:gridCol w="2590800">
                  <a:extLst>
                    <a:ext uri="{9D8B030D-6E8A-4147-A177-3AD203B41FA5}">
                      <a16:colId xmlns:a16="http://schemas.microsoft.com/office/drawing/2014/main" val="3825538372"/>
                    </a:ext>
                  </a:extLst>
                </a:gridCol>
              </a:tblGrid>
              <a:tr h="370840">
                <a:tc>
                  <a:txBody>
                    <a:bodyPr/>
                    <a:lstStyle/>
                    <a:p>
                      <a:r>
                        <a:rPr lang="en-US" sz="2800" dirty="0">
                          <a:latin typeface="+mn-lt"/>
                        </a:rPr>
                        <a:t>Level</a:t>
                      </a:r>
                    </a:p>
                  </a:txBody>
                  <a:tcPr/>
                </a:tc>
                <a:tc>
                  <a:txBody>
                    <a:bodyPr/>
                    <a:lstStyle/>
                    <a:p>
                      <a:r>
                        <a:rPr lang="en-US" sz="2800" dirty="0">
                          <a:latin typeface="+mn-lt"/>
                        </a:rPr>
                        <a:t>Salary</a:t>
                      </a:r>
                    </a:p>
                  </a:txBody>
                  <a:tcPr/>
                </a:tc>
                <a:extLst>
                  <a:ext uri="{0D108BD9-81ED-4DB2-BD59-A6C34878D82A}">
                    <a16:rowId xmlns:a16="http://schemas.microsoft.com/office/drawing/2014/main" val="3614253718"/>
                  </a:ext>
                </a:extLst>
              </a:tr>
              <a:tr h="370840">
                <a:tc>
                  <a:txBody>
                    <a:bodyPr/>
                    <a:lstStyle/>
                    <a:p>
                      <a:pPr marL="0" marR="0">
                        <a:spcBef>
                          <a:spcPts val="0"/>
                        </a:spcBef>
                        <a:spcAft>
                          <a:spcPts val="0"/>
                        </a:spcAft>
                      </a:pPr>
                      <a:r>
                        <a:rPr lang="en-US" sz="1800">
                          <a:effectLst/>
                          <a:latin typeface="+mn-lt"/>
                          <a:ea typeface="Times New Roman" panose="02020603050405020304" pitchFamily="18" charset="0"/>
                          <a:cs typeface="Times New Roman" panose="02020603050405020304" pitchFamily="18" charset="0"/>
                        </a:rPr>
                        <a:t>level 0 (0-11 months)</a:t>
                      </a:r>
                      <a:endParaRPr lang="en-US" sz="1800">
                        <a:effectLst/>
                        <a:latin typeface="+mn-lt"/>
                        <a:ea typeface="Malgun Gothic" panose="020B0503020000020004" pitchFamily="34" charset="-127"/>
                        <a:cs typeface="Times New Roman" panose="02020603050405020304" pitchFamily="18" charset="0"/>
                      </a:endParaRPr>
                    </a:p>
                  </a:txBody>
                  <a:tcPr marL="0" marR="0" marT="0" marB="0" anchor="ctr"/>
                </a:tc>
                <a:tc>
                  <a:txBody>
                    <a:bodyPr/>
                    <a:lstStyle/>
                    <a:p>
                      <a:pPr marL="0" marR="0">
                        <a:spcBef>
                          <a:spcPts val="0"/>
                        </a:spcBef>
                        <a:spcAft>
                          <a:spcPts val="0"/>
                        </a:spcAft>
                      </a:pPr>
                      <a:r>
                        <a:rPr lang="en-US" sz="1800">
                          <a:effectLst/>
                          <a:latin typeface="+mn-lt"/>
                          <a:ea typeface="Times New Roman" panose="02020603050405020304" pitchFamily="18" charset="0"/>
                          <a:cs typeface="Times New Roman" panose="02020603050405020304" pitchFamily="18" charset="0"/>
                        </a:rPr>
                        <a:t>$50,760</a:t>
                      </a:r>
                      <a:endParaRPr lang="en-US" sz="1800">
                        <a:effectLst/>
                        <a:latin typeface="+mn-lt"/>
                        <a:ea typeface="Malgun Gothic" panose="020B0503020000020004" pitchFamily="34" charset="-127"/>
                        <a:cs typeface="Times New Roman" panose="02020603050405020304" pitchFamily="18" charset="0"/>
                      </a:endParaRPr>
                    </a:p>
                  </a:txBody>
                  <a:tcPr marL="0" marR="0" marT="0" marB="0" anchor="ctr"/>
                </a:tc>
                <a:extLst>
                  <a:ext uri="{0D108BD9-81ED-4DB2-BD59-A6C34878D82A}">
                    <a16:rowId xmlns:a16="http://schemas.microsoft.com/office/drawing/2014/main" val="3227635743"/>
                  </a:ext>
                </a:extLst>
              </a:tr>
              <a:tr h="370840">
                <a:tc>
                  <a:txBody>
                    <a:bodyPr/>
                    <a:lstStyle/>
                    <a:p>
                      <a:pPr marL="0" marR="0">
                        <a:spcBef>
                          <a:spcPts val="0"/>
                        </a:spcBef>
                        <a:spcAft>
                          <a:spcPts val="0"/>
                        </a:spcAft>
                      </a:pPr>
                      <a:r>
                        <a:rPr lang="en-US" sz="1800">
                          <a:effectLst/>
                          <a:latin typeface="+mn-lt"/>
                          <a:ea typeface="Times New Roman" panose="02020603050405020304" pitchFamily="18" charset="0"/>
                          <a:cs typeface="Times New Roman" panose="02020603050405020304" pitchFamily="18" charset="0"/>
                        </a:rPr>
                        <a:t>level 1 (12-23 months)</a:t>
                      </a:r>
                      <a:endParaRPr lang="en-US" sz="1800">
                        <a:effectLst/>
                        <a:latin typeface="+mn-lt"/>
                        <a:ea typeface="Malgun Gothic" panose="020B0503020000020004" pitchFamily="34" charset="-127"/>
                        <a:cs typeface="Times New Roman" panose="02020603050405020304" pitchFamily="18" charset="0"/>
                      </a:endParaRPr>
                    </a:p>
                  </a:txBody>
                  <a:tcPr marL="0" marR="0" marT="0" marB="0" anchor="ctr"/>
                </a:tc>
                <a:tc>
                  <a:txBody>
                    <a:bodyPr/>
                    <a:lstStyle/>
                    <a:p>
                      <a:pPr marL="0" marR="0">
                        <a:spcBef>
                          <a:spcPts val="0"/>
                        </a:spcBef>
                        <a:spcAft>
                          <a:spcPts val="0"/>
                        </a:spcAft>
                      </a:pPr>
                      <a:r>
                        <a:rPr lang="en-US" sz="1800">
                          <a:effectLst/>
                          <a:latin typeface="+mn-lt"/>
                          <a:ea typeface="Times New Roman" panose="02020603050405020304" pitchFamily="18" charset="0"/>
                          <a:cs typeface="Times New Roman" panose="02020603050405020304" pitchFamily="18" charset="0"/>
                        </a:rPr>
                        <a:t>$52,896</a:t>
                      </a:r>
                      <a:endParaRPr lang="en-US" sz="1800">
                        <a:effectLst/>
                        <a:latin typeface="+mn-lt"/>
                        <a:ea typeface="Malgun Gothic" panose="020B0503020000020004" pitchFamily="34" charset="-127"/>
                        <a:cs typeface="Times New Roman" panose="02020603050405020304" pitchFamily="18" charset="0"/>
                      </a:endParaRPr>
                    </a:p>
                  </a:txBody>
                  <a:tcPr marL="0" marR="0" marT="0" marB="0" anchor="ctr"/>
                </a:tc>
                <a:extLst>
                  <a:ext uri="{0D108BD9-81ED-4DB2-BD59-A6C34878D82A}">
                    <a16:rowId xmlns:a16="http://schemas.microsoft.com/office/drawing/2014/main" val="2920139605"/>
                  </a:ext>
                </a:extLst>
              </a:tr>
              <a:tr h="370840">
                <a:tc>
                  <a:txBody>
                    <a:bodyPr/>
                    <a:lstStyle/>
                    <a:p>
                      <a:pPr marL="0" marR="0">
                        <a:spcBef>
                          <a:spcPts val="0"/>
                        </a:spcBef>
                        <a:spcAft>
                          <a:spcPts val="0"/>
                        </a:spcAft>
                      </a:pPr>
                      <a:r>
                        <a:rPr lang="en-US" sz="1800">
                          <a:effectLst/>
                          <a:latin typeface="+mn-lt"/>
                          <a:ea typeface="Times New Roman" panose="02020603050405020304" pitchFamily="18" charset="0"/>
                          <a:cs typeface="Times New Roman" panose="02020603050405020304" pitchFamily="18" charset="0"/>
                        </a:rPr>
                        <a:t>level 2 (24-35 months)</a:t>
                      </a:r>
                      <a:endParaRPr lang="en-US" sz="1800">
                        <a:effectLst/>
                        <a:latin typeface="+mn-lt"/>
                        <a:ea typeface="Malgun Gothic" panose="020B0503020000020004" pitchFamily="34" charset="-127"/>
                        <a:cs typeface="Times New Roman" panose="02020603050405020304" pitchFamily="18" charset="0"/>
                      </a:endParaRPr>
                    </a:p>
                  </a:txBody>
                  <a:tcPr marL="0" marR="0" marT="0" marB="0" anchor="ctr"/>
                </a:tc>
                <a:tc>
                  <a:txBody>
                    <a:bodyPr/>
                    <a:lstStyle/>
                    <a:p>
                      <a:pPr marL="0" marR="0">
                        <a:spcBef>
                          <a:spcPts val="0"/>
                        </a:spcBef>
                        <a:spcAft>
                          <a:spcPts val="0"/>
                        </a:spcAft>
                      </a:pPr>
                      <a:r>
                        <a:rPr lang="en-US" sz="1800">
                          <a:effectLst/>
                          <a:latin typeface="+mn-lt"/>
                          <a:ea typeface="Times New Roman" panose="02020603050405020304" pitchFamily="18" charset="0"/>
                          <a:cs typeface="Times New Roman" panose="02020603050405020304" pitchFamily="18" charset="0"/>
                        </a:rPr>
                        <a:t>$54,756</a:t>
                      </a:r>
                      <a:endParaRPr lang="en-US" sz="1800">
                        <a:effectLst/>
                        <a:latin typeface="+mn-lt"/>
                        <a:ea typeface="Malgun Gothic" panose="020B0503020000020004" pitchFamily="34" charset="-127"/>
                        <a:cs typeface="Times New Roman" panose="02020603050405020304" pitchFamily="18" charset="0"/>
                      </a:endParaRPr>
                    </a:p>
                  </a:txBody>
                  <a:tcPr marL="0" marR="0" marT="0" marB="0" anchor="ctr"/>
                </a:tc>
                <a:extLst>
                  <a:ext uri="{0D108BD9-81ED-4DB2-BD59-A6C34878D82A}">
                    <a16:rowId xmlns:a16="http://schemas.microsoft.com/office/drawing/2014/main" val="3225400238"/>
                  </a:ext>
                </a:extLst>
              </a:tr>
              <a:tr h="370840">
                <a:tc>
                  <a:txBody>
                    <a:bodyPr/>
                    <a:lstStyle/>
                    <a:p>
                      <a:pPr marL="0" marR="0">
                        <a:spcBef>
                          <a:spcPts val="0"/>
                        </a:spcBef>
                        <a:spcAft>
                          <a:spcPts val="0"/>
                        </a:spcAft>
                      </a:pPr>
                      <a:r>
                        <a:rPr lang="en-US" sz="1800">
                          <a:effectLst/>
                          <a:latin typeface="+mn-lt"/>
                          <a:ea typeface="Times New Roman" panose="02020603050405020304" pitchFamily="18" charset="0"/>
                          <a:cs typeface="Times New Roman" panose="02020603050405020304" pitchFamily="18" charset="0"/>
                        </a:rPr>
                        <a:t>level 3 (36-47 months)</a:t>
                      </a:r>
                      <a:endParaRPr lang="en-US" sz="1800">
                        <a:effectLst/>
                        <a:latin typeface="+mn-lt"/>
                        <a:ea typeface="Malgun Gothic" panose="020B0503020000020004" pitchFamily="34" charset="-127"/>
                        <a:cs typeface="Times New Roman" panose="02020603050405020304" pitchFamily="18" charset="0"/>
                      </a:endParaRPr>
                    </a:p>
                  </a:txBody>
                  <a:tcPr marL="0" marR="0" marT="0" marB="0" anchor="ctr"/>
                </a:tc>
                <a:tc>
                  <a:txBody>
                    <a:bodyPr/>
                    <a:lstStyle/>
                    <a:p>
                      <a:pPr marL="0" marR="0">
                        <a:spcBef>
                          <a:spcPts val="0"/>
                        </a:spcBef>
                        <a:spcAft>
                          <a:spcPts val="0"/>
                        </a:spcAft>
                      </a:pPr>
                      <a:r>
                        <a:rPr lang="en-US" sz="1800">
                          <a:effectLst/>
                          <a:latin typeface="+mn-lt"/>
                          <a:ea typeface="Times New Roman" panose="02020603050405020304" pitchFamily="18" charset="0"/>
                          <a:cs typeface="Times New Roman" panose="02020603050405020304" pitchFamily="18" charset="0"/>
                        </a:rPr>
                        <a:t>$56,880</a:t>
                      </a:r>
                      <a:endParaRPr lang="en-US" sz="1800">
                        <a:effectLst/>
                        <a:latin typeface="+mn-lt"/>
                        <a:ea typeface="Malgun Gothic" panose="020B0503020000020004" pitchFamily="34" charset="-127"/>
                        <a:cs typeface="Times New Roman" panose="02020603050405020304" pitchFamily="18" charset="0"/>
                      </a:endParaRPr>
                    </a:p>
                  </a:txBody>
                  <a:tcPr marL="0" marR="0" marT="0" marB="0" anchor="ctr"/>
                </a:tc>
                <a:extLst>
                  <a:ext uri="{0D108BD9-81ED-4DB2-BD59-A6C34878D82A}">
                    <a16:rowId xmlns:a16="http://schemas.microsoft.com/office/drawing/2014/main" val="216648247"/>
                  </a:ext>
                </a:extLst>
              </a:tr>
              <a:tr h="370840">
                <a:tc>
                  <a:txBody>
                    <a:bodyPr/>
                    <a:lstStyle/>
                    <a:p>
                      <a:pPr marL="0" marR="0">
                        <a:spcBef>
                          <a:spcPts val="0"/>
                        </a:spcBef>
                        <a:spcAft>
                          <a:spcPts val="0"/>
                        </a:spcAft>
                      </a:pPr>
                      <a:r>
                        <a:rPr lang="en-US" sz="1800" dirty="0">
                          <a:effectLst/>
                          <a:latin typeface="+mn-lt"/>
                          <a:ea typeface="Times New Roman" panose="02020603050405020304" pitchFamily="18" charset="0"/>
                          <a:cs typeface="Times New Roman" panose="02020603050405020304" pitchFamily="18" charset="0"/>
                        </a:rPr>
                        <a:t>level 4 (48-59 months)</a:t>
                      </a:r>
                      <a:endParaRPr lang="en-US" sz="1800" dirty="0">
                        <a:effectLst/>
                        <a:latin typeface="+mn-lt"/>
                        <a:ea typeface="Malgun Gothic" panose="020B0503020000020004" pitchFamily="34" charset="-127"/>
                        <a:cs typeface="Times New Roman" panose="02020603050405020304" pitchFamily="18" charset="0"/>
                      </a:endParaRPr>
                    </a:p>
                  </a:txBody>
                  <a:tcPr marL="0" marR="0" marT="0" marB="0" anchor="ctr"/>
                </a:tc>
                <a:tc>
                  <a:txBody>
                    <a:bodyPr/>
                    <a:lstStyle/>
                    <a:p>
                      <a:pPr marL="0" marR="0">
                        <a:spcBef>
                          <a:spcPts val="0"/>
                        </a:spcBef>
                        <a:spcAft>
                          <a:spcPts val="0"/>
                        </a:spcAft>
                      </a:pPr>
                      <a:r>
                        <a:rPr lang="en-US" sz="1800">
                          <a:effectLst/>
                          <a:latin typeface="+mn-lt"/>
                          <a:ea typeface="Times New Roman" panose="02020603050405020304" pitchFamily="18" charset="0"/>
                          <a:cs typeface="Times New Roman" panose="02020603050405020304" pitchFamily="18" charset="0"/>
                        </a:rPr>
                        <a:t>$59,100</a:t>
                      </a:r>
                      <a:endParaRPr lang="en-US" sz="1800">
                        <a:effectLst/>
                        <a:latin typeface="+mn-lt"/>
                        <a:ea typeface="Malgun Gothic" panose="020B0503020000020004" pitchFamily="34" charset="-127"/>
                        <a:cs typeface="Times New Roman" panose="02020603050405020304" pitchFamily="18" charset="0"/>
                      </a:endParaRPr>
                    </a:p>
                  </a:txBody>
                  <a:tcPr marL="0" marR="0" marT="0" marB="0" anchor="ctr"/>
                </a:tc>
                <a:extLst>
                  <a:ext uri="{0D108BD9-81ED-4DB2-BD59-A6C34878D82A}">
                    <a16:rowId xmlns:a16="http://schemas.microsoft.com/office/drawing/2014/main" val="2474318868"/>
                  </a:ext>
                </a:extLst>
              </a:tr>
              <a:tr h="370840">
                <a:tc>
                  <a:txBody>
                    <a:bodyPr/>
                    <a:lstStyle/>
                    <a:p>
                      <a:pPr marL="0" marR="0">
                        <a:spcBef>
                          <a:spcPts val="0"/>
                        </a:spcBef>
                        <a:spcAft>
                          <a:spcPts val="0"/>
                        </a:spcAft>
                      </a:pPr>
                      <a:r>
                        <a:rPr lang="en-US" sz="1800" dirty="0">
                          <a:effectLst/>
                          <a:latin typeface="+mn-lt"/>
                          <a:ea typeface="Times New Roman" panose="02020603050405020304" pitchFamily="18" charset="0"/>
                          <a:cs typeface="Times New Roman" panose="02020603050405020304" pitchFamily="18" charset="0"/>
                        </a:rPr>
                        <a:t>level 5 (60-71 months)</a:t>
                      </a:r>
                      <a:endParaRPr lang="en-US" sz="1800" dirty="0">
                        <a:effectLst/>
                        <a:latin typeface="+mn-lt"/>
                        <a:ea typeface="Malgun Gothic" panose="020B0503020000020004" pitchFamily="34" charset="-127"/>
                        <a:cs typeface="Times New Roman" panose="02020603050405020304" pitchFamily="18" charset="0"/>
                      </a:endParaRPr>
                    </a:p>
                  </a:txBody>
                  <a:tcPr marL="0" marR="0" marT="0" marB="0" anchor="ctr"/>
                </a:tc>
                <a:tc>
                  <a:txBody>
                    <a:bodyPr/>
                    <a:lstStyle/>
                    <a:p>
                      <a:pPr marL="0" marR="0">
                        <a:spcBef>
                          <a:spcPts val="0"/>
                        </a:spcBef>
                        <a:spcAft>
                          <a:spcPts val="0"/>
                        </a:spcAft>
                      </a:pPr>
                      <a:r>
                        <a:rPr lang="en-US" sz="1800" dirty="0">
                          <a:effectLst/>
                          <a:latin typeface="+mn-lt"/>
                          <a:ea typeface="Times New Roman" panose="02020603050405020304" pitchFamily="18" charset="0"/>
                          <a:cs typeface="Times New Roman" panose="02020603050405020304" pitchFamily="18" charset="0"/>
                        </a:rPr>
                        <a:t>$61,308</a:t>
                      </a:r>
                      <a:endParaRPr lang="en-US" sz="1800" dirty="0">
                        <a:effectLst/>
                        <a:latin typeface="+mn-lt"/>
                        <a:ea typeface="Malgun Gothic" panose="020B0503020000020004" pitchFamily="34" charset="-127"/>
                        <a:cs typeface="Times New Roman" panose="02020603050405020304" pitchFamily="18" charset="0"/>
                      </a:endParaRPr>
                    </a:p>
                  </a:txBody>
                  <a:tcPr marL="0" marR="0" marT="0" marB="0" anchor="ctr"/>
                </a:tc>
                <a:extLst>
                  <a:ext uri="{0D108BD9-81ED-4DB2-BD59-A6C34878D82A}">
                    <a16:rowId xmlns:a16="http://schemas.microsoft.com/office/drawing/2014/main" val="3830402367"/>
                  </a:ext>
                </a:extLst>
              </a:tr>
            </a:tbl>
          </a:graphicData>
        </a:graphic>
      </p:graphicFrame>
    </p:spTree>
    <p:custDataLst>
      <p:tags r:id="rId1"/>
    </p:custDataLst>
    <p:extLst>
      <p:ext uri="{BB962C8B-B14F-4D97-AF65-F5344CB8AC3E}">
        <p14:creationId xmlns:p14="http://schemas.microsoft.com/office/powerpoint/2010/main" val="4187858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b="1" dirty="0">
                <a:solidFill>
                  <a:srgbClr val="0070C0"/>
                </a:solidFill>
                <a:latin typeface="Arial" panose="020B0604020202020204" pitchFamily="34" charset="0"/>
                <a:cs typeface="Arial" panose="020B0604020202020204" pitchFamily="34" charset="0"/>
              </a:rPr>
              <a:t>Post Doc Anniversary Dates</a:t>
            </a:r>
          </a:p>
        </p:txBody>
      </p:sp>
      <p:sp>
        <p:nvSpPr>
          <p:cNvPr id="4" name="Content Placeholder 2"/>
          <p:cNvSpPr>
            <a:spLocks noGrp="1"/>
          </p:cNvSpPr>
          <p:nvPr>
            <p:ph idx="1"/>
          </p:nvPr>
        </p:nvSpPr>
        <p:spPr/>
        <p:txBody>
          <a:bodyPr>
            <a:normAutofit fontScale="92500" lnSpcReduction="10000"/>
          </a:bodyPr>
          <a:lstStyle/>
          <a:p>
            <a:pPr lvl="0"/>
            <a:r>
              <a:rPr lang="en-US" dirty="0"/>
              <a:t>When a Post Doc is hired, the Anniversary Date needs to be entered as the next review date.  It should not be the same date as the Hire Date, nor should this date be in the past.  This date is typically one year from the Hire Date.  In some cases, employees may have service from somewhere else where service is bridged so this date may not always be a full year out.</a:t>
            </a:r>
          </a:p>
          <a:p>
            <a:r>
              <a:rPr lang="en-US" dirty="0"/>
              <a:t>When updating the Anniversary Date </a:t>
            </a:r>
            <a:r>
              <a:rPr lang="en-US" dirty="0" smtClean="0"/>
              <a:t>the renewal date </a:t>
            </a:r>
            <a:r>
              <a:rPr lang="en-US" dirty="0"/>
              <a:t>must </a:t>
            </a:r>
            <a:r>
              <a:rPr lang="en-US" dirty="0" smtClean="0"/>
              <a:t>be updated to the </a:t>
            </a:r>
            <a:r>
              <a:rPr lang="en-US" dirty="0"/>
              <a:t>next year </a:t>
            </a:r>
            <a:r>
              <a:rPr lang="en-US" dirty="0">
                <a:solidFill>
                  <a:srgbClr val="FF0000"/>
                </a:solidFill>
              </a:rPr>
              <a:t>prior </a:t>
            </a:r>
            <a:r>
              <a:rPr lang="en-US" dirty="0" smtClean="0">
                <a:solidFill>
                  <a:srgbClr val="FF0000"/>
                </a:solidFill>
              </a:rPr>
              <a:t>to </a:t>
            </a:r>
            <a:r>
              <a:rPr lang="en-US" dirty="0" smtClean="0"/>
              <a:t>the current </a:t>
            </a:r>
            <a:r>
              <a:rPr lang="en-US" dirty="0"/>
              <a:t>year anniversary date </a:t>
            </a:r>
            <a:r>
              <a:rPr lang="en-US" i="1" dirty="0"/>
              <a:t>(prior to when </a:t>
            </a:r>
            <a:r>
              <a:rPr lang="en-US" i="1" dirty="0" smtClean="0"/>
              <a:t>the </a:t>
            </a:r>
            <a:r>
              <a:rPr lang="en-US" i="1" dirty="0"/>
              <a:t>accruals run)</a:t>
            </a:r>
          </a:p>
          <a:p>
            <a:pPr lvl="0"/>
            <a:r>
              <a:rPr lang="en-US" dirty="0" smtClean="0"/>
              <a:t>Not </a:t>
            </a:r>
            <a:r>
              <a:rPr lang="en-US" dirty="0"/>
              <a:t>having the correct date will impact their Sick and PTO awards.</a:t>
            </a:r>
          </a:p>
          <a:p>
            <a:endParaRPr lang="en-US" dirty="0"/>
          </a:p>
        </p:txBody>
      </p:sp>
    </p:spTree>
    <p:custDataLst>
      <p:tags r:id="rId1"/>
    </p:custDataLst>
    <p:extLst>
      <p:ext uri="{BB962C8B-B14F-4D97-AF65-F5344CB8AC3E}">
        <p14:creationId xmlns:p14="http://schemas.microsoft.com/office/powerpoint/2010/main" val="1316092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DD75CD80-C2FF-7A41-A9C8-CC4F059205AB}"/>
              </a:ext>
            </a:extLst>
          </p:cNvPr>
          <p:cNvSpPr>
            <a:spLocks noGrp="1"/>
          </p:cNvSpPr>
          <p:nvPr>
            <p:ph idx="1"/>
          </p:nvPr>
        </p:nvSpPr>
        <p:spPr/>
        <p:txBody>
          <a:bodyPr>
            <a:normAutofit fontScale="92500" lnSpcReduction="20000"/>
          </a:bodyPr>
          <a:lstStyle/>
          <a:p>
            <a:r>
              <a:rPr lang="en-US" b="1" dirty="0"/>
              <a:t>Without supplement:</a:t>
            </a:r>
          </a:p>
          <a:p>
            <a:pPr lvl="1"/>
            <a:r>
              <a:rPr lang="en-US" dirty="0"/>
              <a:t>Post Doc Employee Only (job code: 003252)</a:t>
            </a:r>
          </a:p>
          <a:p>
            <a:pPr lvl="1"/>
            <a:r>
              <a:rPr lang="en-US" dirty="0"/>
              <a:t>Post Doc Fellow Only (job code: 003253)</a:t>
            </a:r>
          </a:p>
          <a:p>
            <a:pPr lvl="1"/>
            <a:r>
              <a:rPr lang="en-US" dirty="0"/>
              <a:t>Post Doc Paid Direct Only (job code: 003254)</a:t>
            </a:r>
          </a:p>
          <a:p>
            <a:r>
              <a:rPr lang="en-US" b="1" dirty="0"/>
              <a:t>With supplement:</a:t>
            </a:r>
          </a:p>
          <a:p>
            <a:pPr lvl="1"/>
            <a:r>
              <a:rPr lang="en-US" dirty="0"/>
              <a:t>Post Doc Fellow (job code: 003253)+ Post Doc Employee (job code: 003252)</a:t>
            </a:r>
          </a:p>
          <a:p>
            <a:pPr lvl="1"/>
            <a:r>
              <a:rPr lang="en-US" dirty="0"/>
              <a:t>Post Doc Paid Direct (job code: 003254)+ Post Doc Employee (job code: 003252)</a:t>
            </a:r>
          </a:p>
          <a:p>
            <a:r>
              <a:rPr lang="en-US" dirty="0"/>
              <a:t>Even though you are using the same job codes for those w/supplement and those w/o supplement: Post doc “only” jobs are set up differently than Post Doc jobs “with supplement”</a:t>
            </a:r>
          </a:p>
          <a:p>
            <a:pPr lvl="1"/>
            <a:endParaRPr lang="en-US" dirty="0"/>
          </a:p>
          <a:p>
            <a:pPr lvl="1"/>
            <a:endParaRPr lang="en-US" dirty="0"/>
          </a:p>
        </p:txBody>
      </p:sp>
      <p:sp>
        <p:nvSpPr>
          <p:cNvPr id="5" name="Title 1"/>
          <p:cNvSpPr>
            <a:spLocks noGrp="1"/>
          </p:cNvSpPr>
          <p:nvPr>
            <p:ph type="title"/>
          </p:nvPr>
        </p:nvSpPr>
        <p:spPr/>
        <p:txBody>
          <a:bodyPr vert="horz" lIns="91440" tIns="45720" rIns="91440" bIns="45720" rtlCol="0" anchor="ctr">
            <a:normAutofit/>
          </a:bodyPr>
          <a:lstStyle/>
          <a:p>
            <a:r>
              <a:rPr lang="en-US" b="1" dirty="0" smtClean="0">
                <a:solidFill>
                  <a:srgbClr val="0070C0"/>
                </a:solidFill>
                <a:latin typeface="Arial" panose="020B0604020202020204" pitchFamily="34" charset="0"/>
                <a:cs typeface="Arial" panose="020B0604020202020204" pitchFamily="34" charset="0"/>
              </a:rPr>
              <a:t>Types of Post Doc Jobs</a:t>
            </a:r>
            <a:endParaRPr lang="en-US"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5734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06681" y="1924099"/>
            <a:ext cx="8798168" cy="3984332"/>
          </a:xfrm>
        </p:spPr>
        <p:txBody>
          <a:bodyPr/>
          <a:lstStyle/>
          <a:p>
            <a:pPr lvl="0"/>
            <a:r>
              <a:rPr lang="en-US" dirty="0" smtClean="0"/>
              <a:t>Compensation </a:t>
            </a:r>
            <a:r>
              <a:rPr lang="en-US" dirty="0"/>
              <a:t>is entered </a:t>
            </a:r>
            <a:r>
              <a:rPr lang="en-US" dirty="0" smtClean="0"/>
              <a:t>using “</a:t>
            </a:r>
            <a:r>
              <a:rPr lang="en-US" dirty="0">
                <a:solidFill>
                  <a:srgbClr val="FF0000"/>
                </a:solidFill>
              </a:rPr>
              <a:t>UCANNL</a:t>
            </a:r>
            <a:r>
              <a:rPr lang="en-US" dirty="0"/>
              <a:t>”</a:t>
            </a:r>
          </a:p>
          <a:p>
            <a:pPr lvl="0"/>
            <a:r>
              <a:rPr lang="en-US" dirty="0"/>
              <a:t>Job Comp Frequency is “UC_FY”</a:t>
            </a:r>
          </a:p>
          <a:p>
            <a:pPr lvl="0"/>
            <a:r>
              <a:rPr lang="en-US" dirty="0"/>
              <a:t>FTE is applied due to the UCANNL rate code</a:t>
            </a:r>
          </a:p>
          <a:p>
            <a:pPr lvl="0"/>
            <a:r>
              <a:rPr lang="en-US" dirty="0"/>
              <a:t>Paygroup Defaults to “9AC”</a:t>
            </a:r>
          </a:p>
          <a:p>
            <a:pPr lvl="0"/>
            <a:r>
              <a:rPr lang="en-US" dirty="0"/>
              <a:t>JED is not required; employee is paid on “REG” due to Paygroup</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87594438"/>
              </p:ext>
            </p:extLst>
          </p:nvPr>
        </p:nvGraphicFramePr>
        <p:xfrm>
          <a:off x="43835" y="5084900"/>
          <a:ext cx="9100165" cy="1280160"/>
        </p:xfrm>
        <a:graphic>
          <a:graphicData uri="http://schemas.openxmlformats.org/drawingml/2006/table">
            <a:tbl>
              <a:tblPr firstRow="1" bandRow="1">
                <a:tableStyleId>{5C22544A-7EE6-4342-B048-85BDC9FD1C3A}</a:tableStyleId>
              </a:tblPr>
              <a:tblGrid>
                <a:gridCol w="2221897">
                  <a:extLst>
                    <a:ext uri="{9D8B030D-6E8A-4147-A177-3AD203B41FA5}">
                      <a16:colId xmlns:a16="http://schemas.microsoft.com/office/drawing/2014/main" val="1616392063"/>
                    </a:ext>
                  </a:extLst>
                </a:gridCol>
                <a:gridCol w="1685762">
                  <a:extLst>
                    <a:ext uri="{9D8B030D-6E8A-4147-A177-3AD203B41FA5}">
                      <a16:colId xmlns:a16="http://schemas.microsoft.com/office/drawing/2014/main" val="4112686712"/>
                    </a:ext>
                  </a:extLst>
                </a:gridCol>
                <a:gridCol w="1848026">
                  <a:extLst>
                    <a:ext uri="{9D8B030D-6E8A-4147-A177-3AD203B41FA5}">
                      <a16:colId xmlns:a16="http://schemas.microsoft.com/office/drawing/2014/main" val="152112095"/>
                    </a:ext>
                  </a:extLst>
                </a:gridCol>
                <a:gridCol w="1524447">
                  <a:extLst>
                    <a:ext uri="{9D8B030D-6E8A-4147-A177-3AD203B41FA5}">
                      <a16:colId xmlns:a16="http://schemas.microsoft.com/office/drawing/2014/main" val="3738199871"/>
                    </a:ext>
                  </a:extLst>
                </a:gridCol>
                <a:gridCol w="1820033">
                  <a:extLst>
                    <a:ext uri="{9D8B030D-6E8A-4147-A177-3AD203B41FA5}">
                      <a16:colId xmlns:a16="http://schemas.microsoft.com/office/drawing/2014/main" val="4266364844"/>
                    </a:ext>
                  </a:extLst>
                </a:gridCol>
              </a:tblGrid>
              <a:tr h="639281">
                <a:tc>
                  <a:txBody>
                    <a:bodyPr/>
                    <a:lstStyle/>
                    <a:p>
                      <a:r>
                        <a:rPr lang="en-US" dirty="0" smtClean="0"/>
                        <a:t>Job</a:t>
                      </a:r>
                      <a:r>
                        <a:rPr lang="en-US" baseline="0" dirty="0" smtClean="0"/>
                        <a:t> Code</a:t>
                      </a:r>
                      <a:endParaRPr lang="en-US" dirty="0"/>
                    </a:p>
                  </a:txBody>
                  <a:tcPr/>
                </a:tc>
                <a:tc>
                  <a:txBody>
                    <a:bodyPr/>
                    <a:lstStyle/>
                    <a:p>
                      <a:r>
                        <a:rPr lang="en-US" dirty="0" smtClean="0"/>
                        <a:t>Comp Rate Code</a:t>
                      </a:r>
                      <a:endParaRPr lang="en-US" dirty="0"/>
                    </a:p>
                  </a:txBody>
                  <a:tcPr/>
                </a:tc>
                <a:tc>
                  <a:txBody>
                    <a:bodyPr/>
                    <a:lstStyle/>
                    <a:p>
                      <a:r>
                        <a:rPr lang="en-US" dirty="0" smtClean="0"/>
                        <a:t>Comp Frequency</a:t>
                      </a:r>
                      <a:endParaRPr lang="en-US" dirty="0"/>
                    </a:p>
                  </a:txBody>
                  <a:tcPr/>
                </a:tc>
                <a:tc>
                  <a:txBody>
                    <a:bodyPr/>
                    <a:lstStyle/>
                    <a:p>
                      <a:r>
                        <a:rPr lang="en-US" dirty="0" smtClean="0"/>
                        <a:t>Paygroup</a:t>
                      </a:r>
                      <a:endParaRPr lang="en-US" dirty="0"/>
                    </a:p>
                  </a:txBody>
                  <a:tcPr/>
                </a:tc>
                <a:tc>
                  <a:txBody>
                    <a:bodyPr/>
                    <a:lstStyle/>
                    <a:p>
                      <a:r>
                        <a:rPr lang="en-US" dirty="0" smtClean="0"/>
                        <a:t>Earn Code</a:t>
                      </a:r>
                      <a:endParaRPr lang="en-US" dirty="0"/>
                    </a:p>
                  </a:txBody>
                  <a:tcPr/>
                </a:tc>
                <a:extLst>
                  <a:ext uri="{0D108BD9-81ED-4DB2-BD59-A6C34878D82A}">
                    <a16:rowId xmlns:a16="http://schemas.microsoft.com/office/drawing/2014/main" val="2073025965"/>
                  </a:ext>
                </a:extLst>
              </a:tr>
              <a:tr h="586094">
                <a:tc>
                  <a:txBody>
                    <a:bodyPr/>
                    <a:lstStyle/>
                    <a:p>
                      <a:r>
                        <a:rPr lang="en-US" dirty="0" smtClean="0"/>
                        <a:t>Post Doc Employee (003252)</a:t>
                      </a:r>
                      <a:endParaRPr lang="en-US" dirty="0"/>
                    </a:p>
                  </a:txBody>
                  <a:tcPr/>
                </a:tc>
                <a:tc>
                  <a:txBody>
                    <a:bodyPr/>
                    <a:lstStyle/>
                    <a:p>
                      <a:r>
                        <a:rPr lang="en-US" dirty="0" smtClean="0"/>
                        <a:t>UCANNL</a:t>
                      </a:r>
                      <a:endParaRPr lang="en-US" dirty="0"/>
                    </a:p>
                  </a:txBody>
                  <a:tcPr/>
                </a:tc>
                <a:tc>
                  <a:txBody>
                    <a:bodyPr/>
                    <a:lstStyle/>
                    <a:p>
                      <a:r>
                        <a:rPr lang="en-US" dirty="0" smtClean="0"/>
                        <a:t>UC_FY</a:t>
                      </a:r>
                      <a:endParaRPr lang="en-US" dirty="0"/>
                    </a:p>
                  </a:txBody>
                  <a:tcPr/>
                </a:tc>
                <a:tc>
                  <a:txBody>
                    <a:bodyPr/>
                    <a:lstStyle/>
                    <a:p>
                      <a:r>
                        <a:rPr lang="en-US" dirty="0" smtClean="0"/>
                        <a:t>9AC</a:t>
                      </a:r>
                      <a:endParaRPr lang="en-US" dirty="0"/>
                    </a:p>
                  </a:txBody>
                  <a:tcPr/>
                </a:tc>
                <a:tc>
                  <a:txBody>
                    <a:bodyPr/>
                    <a:lstStyle/>
                    <a:p>
                      <a:r>
                        <a:rPr lang="en-US" dirty="0" smtClean="0"/>
                        <a:t>REG</a:t>
                      </a:r>
                      <a:endParaRPr lang="en-US" dirty="0"/>
                    </a:p>
                  </a:txBody>
                  <a:tcPr/>
                </a:tc>
                <a:extLst>
                  <a:ext uri="{0D108BD9-81ED-4DB2-BD59-A6C34878D82A}">
                    <a16:rowId xmlns:a16="http://schemas.microsoft.com/office/drawing/2014/main" val="2897184267"/>
                  </a:ext>
                </a:extLst>
              </a:tr>
            </a:tbl>
          </a:graphicData>
        </a:graphic>
      </p:graphicFrame>
      <p:sp>
        <p:nvSpPr>
          <p:cNvPr id="6" name="Title 1"/>
          <p:cNvSpPr>
            <a:spLocks noGrp="1"/>
          </p:cNvSpPr>
          <p:nvPr>
            <p:ph type="title"/>
          </p:nvPr>
        </p:nvSpPr>
        <p:spPr>
          <a:xfrm>
            <a:off x="628650" y="365126"/>
            <a:ext cx="7886700" cy="1325563"/>
          </a:xfrm>
        </p:spPr>
        <p:txBody>
          <a:bodyPr vert="horz" lIns="91440" tIns="45720" rIns="91440" bIns="45720" rtlCol="0" anchor="ctr">
            <a:normAutofit/>
          </a:bodyPr>
          <a:lstStyle/>
          <a:p>
            <a:r>
              <a:rPr lang="en-US" b="1" dirty="0" smtClean="0">
                <a:solidFill>
                  <a:srgbClr val="0070C0"/>
                </a:solidFill>
                <a:latin typeface="Arial" panose="020B0604020202020204" pitchFamily="34" charset="0"/>
                <a:cs typeface="Arial" panose="020B0604020202020204" pitchFamily="34" charset="0"/>
              </a:rPr>
              <a:t>Post Doc Employee (003252)</a:t>
            </a:r>
            <a:endParaRPr lang="en-US"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5495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3" y="365126"/>
            <a:ext cx="8727372" cy="1325563"/>
          </a:xfrm>
        </p:spPr>
        <p:txBody>
          <a:bodyPr vert="horz" lIns="91440" tIns="45720" rIns="91440" bIns="45720" rtlCol="0" anchor="ctr">
            <a:normAutofit/>
          </a:bodyPr>
          <a:lstStyle/>
          <a:p>
            <a:r>
              <a:rPr lang="en-US" b="1" dirty="0">
                <a:solidFill>
                  <a:srgbClr val="0070C0"/>
                </a:solidFill>
                <a:latin typeface="Arial" panose="020B0604020202020204" pitchFamily="34" charset="0"/>
                <a:cs typeface="Arial" panose="020B0604020202020204" pitchFamily="34" charset="0"/>
              </a:rPr>
              <a:t>Post Doc Fellow </a:t>
            </a:r>
            <a:r>
              <a:rPr lang="en-US" b="1" dirty="0" smtClean="0">
                <a:solidFill>
                  <a:srgbClr val="FF0000"/>
                </a:solidFill>
                <a:latin typeface="Arial" panose="020B0604020202020204" pitchFamily="34" charset="0"/>
                <a:cs typeface="Arial" panose="020B0604020202020204" pitchFamily="34" charset="0"/>
              </a:rPr>
              <a:t>ONLY</a:t>
            </a:r>
            <a:r>
              <a:rPr lang="en-US" b="1" dirty="0" smtClean="0">
                <a:solidFill>
                  <a:srgbClr val="0070C0"/>
                </a:solidFill>
                <a:latin typeface="Arial" panose="020B0604020202020204" pitchFamily="34" charset="0"/>
                <a:cs typeface="Arial" panose="020B0604020202020204" pitchFamily="34" charset="0"/>
              </a:rPr>
              <a:t> (003253</a:t>
            </a:r>
            <a:r>
              <a:rPr lang="en-US" b="1" dirty="0">
                <a:solidFill>
                  <a:srgbClr val="0070C0"/>
                </a:solidFill>
                <a:latin typeface="Arial" panose="020B0604020202020204" pitchFamily="34" charset="0"/>
                <a:cs typeface="Arial" panose="020B0604020202020204" pitchFamily="34" charset="0"/>
              </a:rPr>
              <a:t>)</a:t>
            </a:r>
          </a:p>
        </p:txBody>
      </p:sp>
      <p:sp>
        <p:nvSpPr>
          <p:cNvPr id="4" name="Content Placeholder 2"/>
          <p:cNvSpPr>
            <a:spLocks noGrp="1"/>
          </p:cNvSpPr>
          <p:nvPr>
            <p:ph idx="1"/>
          </p:nvPr>
        </p:nvSpPr>
        <p:spPr>
          <a:xfrm>
            <a:off x="0" y="1690689"/>
            <a:ext cx="9144000" cy="4037251"/>
          </a:xfrm>
        </p:spPr>
        <p:txBody>
          <a:bodyPr/>
          <a:lstStyle/>
          <a:p>
            <a:pPr lvl="0"/>
            <a:r>
              <a:rPr lang="en-US" dirty="0" smtClean="0"/>
              <a:t>Compensation </a:t>
            </a:r>
            <a:r>
              <a:rPr lang="en-US" dirty="0"/>
              <a:t>is entered using </a:t>
            </a:r>
            <a:r>
              <a:rPr lang="en-US" dirty="0" smtClean="0"/>
              <a:t>“</a:t>
            </a:r>
            <a:r>
              <a:rPr lang="en-US" dirty="0">
                <a:solidFill>
                  <a:srgbClr val="FF0000"/>
                </a:solidFill>
              </a:rPr>
              <a:t>UCFELL</a:t>
            </a:r>
            <a:r>
              <a:rPr lang="en-US" dirty="0"/>
              <a:t>” </a:t>
            </a:r>
          </a:p>
          <a:p>
            <a:pPr lvl="0"/>
            <a:r>
              <a:rPr lang="en-US" dirty="0"/>
              <a:t>Job Comp Frequency is “UC_FY”</a:t>
            </a:r>
          </a:p>
          <a:p>
            <a:pPr lvl="0"/>
            <a:r>
              <a:rPr lang="en-US" dirty="0"/>
              <a:t>FTE is applied due to the UCFELL rate code</a:t>
            </a:r>
          </a:p>
          <a:p>
            <a:pPr lvl="0"/>
            <a:r>
              <a:rPr lang="en-US" dirty="0"/>
              <a:t>Paygroup defaults to “9PF” or “9M5” [9M5 is used for NRAs]</a:t>
            </a:r>
          </a:p>
          <a:p>
            <a:pPr lvl="0"/>
            <a:r>
              <a:rPr lang="en-US" dirty="0"/>
              <a:t>JED is not required; employee is paid on “FEN” when Paygroup is “9PF” and paid on “FEL” when Paygroup is “9M5</a:t>
            </a:r>
            <a:r>
              <a:rPr lang="en-US" dirty="0" smtClean="0"/>
              <a:t>”.</a:t>
            </a:r>
          </a:p>
          <a:p>
            <a:pPr lvl="0"/>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77086964"/>
              </p:ext>
            </p:extLst>
          </p:nvPr>
        </p:nvGraphicFramePr>
        <p:xfrm>
          <a:off x="312125" y="5087860"/>
          <a:ext cx="8519750" cy="1280160"/>
        </p:xfrm>
        <a:graphic>
          <a:graphicData uri="http://schemas.openxmlformats.org/drawingml/2006/table">
            <a:tbl>
              <a:tblPr firstRow="1" bandRow="1">
                <a:tableStyleId>{5C22544A-7EE6-4342-B048-85BDC9FD1C3A}</a:tableStyleId>
              </a:tblPr>
              <a:tblGrid>
                <a:gridCol w="1703950">
                  <a:extLst>
                    <a:ext uri="{9D8B030D-6E8A-4147-A177-3AD203B41FA5}">
                      <a16:colId xmlns:a16="http://schemas.microsoft.com/office/drawing/2014/main" val="3550359869"/>
                    </a:ext>
                  </a:extLst>
                </a:gridCol>
                <a:gridCol w="1703950">
                  <a:extLst>
                    <a:ext uri="{9D8B030D-6E8A-4147-A177-3AD203B41FA5}">
                      <a16:colId xmlns:a16="http://schemas.microsoft.com/office/drawing/2014/main" val="337947394"/>
                    </a:ext>
                  </a:extLst>
                </a:gridCol>
                <a:gridCol w="1703950">
                  <a:extLst>
                    <a:ext uri="{9D8B030D-6E8A-4147-A177-3AD203B41FA5}">
                      <a16:colId xmlns:a16="http://schemas.microsoft.com/office/drawing/2014/main" val="1322002321"/>
                    </a:ext>
                  </a:extLst>
                </a:gridCol>
                <a:gridCol w="1703950">
                  <a:extLst>
                    <a:ext uri="{9D8B030D-6E8A-4147-A177-3AD203B41FA5}">
                      <a16:colId xmlns:a16="http://schemas.microsoft.com/office/drawing/2014/main" val="2807386855"/>
                    </a:ext>
                  </a:extLst>
                </a:gridCol>
                <a:gridCol w="1703950">
                  <a:extLst>
                    <a:ext uri="{9D8B030D-6E8A-4147-A177-3AD203B41FA5}">
                      <a16:colId xmlns:a16="http://schemas.microsoft.com/office/drawing/2014/main" val="715392550"/>
                    </a:ext>
                  </a:extLst>
                </a:gridCol>
              </a:tblGrid>
              <a:tr h="344072">
                <a:tc>
                  <a:txBody>
                    <a:bodyPr/>
                    <a:lstStyle/>
                    <a:p>
                      <a:r>
                        <a:rPr lang="en-US" dirty="0" smtClean="0"/>
                        <a:t>Job</a:t>
                      </a:r>
                      <a:r>
                        <a:rPr lang="en-US" baseline="0" dirty="0" smtClean="0"/>
                        <a:t> Code</a:t>
                      </a:r>
                      <a:endParaRPr lang="en-US" dirty="0"/>
                    </a:p>
                  </a:txBody>
                  <a:tcPr/>
                </a:tc>
                <a:tc>
                  <a:txBody>
                    <a:bodyPr/>
                    <a:lstStyle/>
                    <a:p>
                      <a:r>
                        <a:rPr lang="en-US" dirty="0" smtClean="0"/>
                        <a:t>Comp Rate Code</a:t>
                      </a:r>
                      <a:endParaRPr lang="en-US" dirty="0"/>
                    </a:p>
                  </a:txBody>
                  <a:tcPr/>
                </a:tc>
                <a:tc>
                  <a:txBody>
                    <a:bodyPr/>
                    <a:lstStyle/>
                    <a:p>
                      <a:r>
                        <a:rPr lang="en-US" dirty="0" smtClean="0"/>
                        <a:t>Comp </a:t>
                      </a:r>
                      <a:r>
                        <a:rPr lang="en-US" dirty="0" err="1" smtClean="0"/>
                        <a:t>Fequency</a:t>
                      </a:r>
                      <a:endParaRPr lang="en-US" dirty="0"/>
                    </a:p>
                  </a:txBody>
                  <a:tcPr/>
                </a:tc>
                <a:tc>
                  <a:txBody>
                    <a:bodyPr/>
                    <a:lstStyle/>
                    <a:p>
                      <a:r>
                        <a:rPr lang="en-US" dirty="0" smtClean="0"/>
                        <a:t>Paygroup</a:t>
                      </a:r>
                      <a:endParaRPr lang="en-US" dirty="0"/>
                    </a:p>
                  </a:txBody>
                  <a:tcPr/>
                </a:tc>
                <a:tc>
                  <a:txBody>
                    <a:bodyPr/>
                    <a:lstStyle/>
                    <a:p>
                      <a:r>
                        <a:rPr lang="en-US" dirty="0" smtClean="0"/>
                        <a:t>Earn Code</a:t>
                      </a:r>
                      <a:endParaRPr lang="en-US" dirty="0"/>
                    </a:p>
                  </a:txBody>
                  <a:tcPr/>
                </a:tc>
                <a:extLst>
                  <a:ext uri="{0D108BD9-81ED-4DB2-BD59-A6C34878D82A}">
                    <a16:rowId xmlns:a16="http://schemas.microsoft.com/office/drawing/2014/main" val="2163809626"/>
                  </a:ext>
                </a:extLst>
              </a:tr>
              <a:tr h="593878">
                <a:tc>
                  <a:txBody>
                    <a:bodyPr/>
                    <a:lstStyle/>
                    <a:p>
                      <a:r>
                        <a:rPr lang="en-US" dirty="0" smtClean="0"/>
                        <a:t>Post Doc Fellow (003253)</a:t>
                      </a:r>
                      <a:endParaRPr lang="en-US" dirty="0"/>
                    </a:p>
                  </a:txBody>
                  <a:tcPr/>
                </a:tc>
                <a:tc>
                  <a:txBody>
                    <a:bodyPr/>
                    <a:lstStyle/>
                    <a:p>
                      <a:r>
                        <a:rPr lang="en-US" dirty="0" smtClean="0"/>
                        <a:t>UCFELL</a:t>
                      </a:r>
                      <a:endParaRPr lang="en-US" dirty="0"/>
                    </a:p>
                  </a:txBody>
                  <a:tcPr/>
                </a:tc>
                <a:tc>
                  <a:txBody>
                    <a:bodyPr/>
                    <a:lstStyle/>
                    <a:p>
                      <a:r>
                        <a:rPr lang="en-US" dirty="0" smtClean="0"/>
                        <a:t>UC_FY</a:t>
                      </a:r>
                      <a:endParaRPr lang="en-US" dirty="0"/>
                    </a:p>
                  </a:txBody>
                  <a:tcPr/>
                </a:tc>
                <a:tc>
                  <a:txBody>
                    <a:bodyPr/>
                    <a:lstStyle/>
                    <a:p>
                      <a:r>
                        <a:rPr lang="en-US" dirty="0" smtClean="0"/>
                        <a:t>9PF/9M5</a:t>
                      </a:r>
                      <a:endParaRPr lang="en-US" dirty="0"/>
                    </a:p>
                  </a:txBody>
                  <a:tcPr/>
                </a:tc>
                <a:tc>
                  <a:txBody>
                    <a:bodyPr/>
                    <a:lstStyle/>
                    <a:p>
                      <a:r>
                        <a:rPr lang="en-US" dirty="0" smtClean="0"/>
                        <a:t>FEN/FEL</a:t>
                      </a:r>
                      <a:endParaRPr lang="en-US" dirty="0"/>
                    </a:p>
                  </a:txBody>
                  <a:tcPr/>
                </a:tc>
                <a:extLst>
                  <a:ext uri="{0D108BD9-81ED-4DB2-BD59-A6C34878D82A}">
                    <a16:rowId xmlns:a16="http://schemas.microsoft.com/office/drawing/2014/main" val="1088893615"/>
                  </a:ext>
                </a:extLst>
              </a:tr>
            </a:tbl>
          </a:graphicData>
        </a:graphic>
      </p:graphicFrame>
    </p:spTree>
    <p:extLst>
      <p:ext uri="{BB962C8B-B14F-4D97-AF65-F5344CB8AC3E}">
        <p14:creationId xmlns:p14="http://schemas.microsoft.com/office/powerpoint/2010/main" val="3391387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 y="260623"/>
            <a:ext cx="9144000" cy="1325563"/>
          </a:xfrm>
        </p:spPr>
        <p:txBody>
          <a:bodyPr vert="horz" lIns="91440" tIns="45720" rIns="91440" bIns="45720" rtlCol="0" anchor="ctr">
            <a:normAutofit/>
          </a:bodyPr>
          <a:lstStyle/>
          <a:p>
            <a:r>
              <a:rPr lang="en-US" b="1" dirty="0">
                <a:solidFill>
                  <a:srgbClr val="0070C0"/>
                </a:solidFill>
                <a:latin typeface="Arial" panose="020B0604020202020204" pitchFamily="34" charset="0"/>
                <a:cs typeface="Arial" panose="020B0604020202020204" pitchFamily="34" charset="0"/>
              </a:rPr>
              <a:t>Post Doc Paid-Direct </a:t>
            </a:r>
            <a:r>
              <a:rPr lang="en-US" b="1" dirty="0">
                <a:solidFill>
                  <a:srgbClr val="FF0000"/>
                </a:solidFill>
                <a:latin typeface="Arial" panose="020B0604020202020204" pitchFamily="34" charset="0"/>
                <a:cs typeface="Arial" panose="020B0604020202020204" pitchFamily="34" charset="0"/>
              </a:rPr>
              <a:t>ONLY</a:t>
            </a:r>
            <a:r>
              <a:rPr lang="en-US" b="1" dirty="0">
                <a:solidFill>
                  <a:srgbClr val="0070C0"/>
                </a:solidFill>
                <a:latin typeface="Arial" panose="020B0604020202020204" pitchFamily="34" charset="0"/>
                <a:cs typeface="Arial" panose="020B0604020202020204" pitchFamily="34" charset="0"/>
              </a:rPr>
              <a:t> (003254)</a:t>
            </a:r>
          </a:p>
        </p:txBody>
      </p:sp>
      <p:sp>
        <p:nvSpPr>
          <p:cNvPr id="5" name="Content Placeholder 2"/>
          <p:cNvSpPr>
            <a:spLocks noGrp="1"/>
          </p:cNvSpPr>
          <p:nvPr>
            <p:ph idx="1"/>
          </p:nvPr>
        </p:nvSpPr>
        <p:spPr>
          <a:xfrm>
            <a:off x="0" y="1719282"/>
            <a:ext cx="9144000" cy="3749865"/>
          </a:xfrm>
        </p:spPr>
        <p:txBody>
          <a:bodyPr>
            <a:normAutofit fontScale="92500" lnSpcReduction="20000"/>
          </a:bodyPr>
          <a:lstStyle/>
          <a:p>
            <a:pPr lvl="0"/>
            <a:r>
              <a:rPr lang="en-US" dirty="0"/>
              <a:t>This population does not get paid by UC and does not have any other Post Doc jobs</a:t>
            </a:r>
          </a:p>
          <a:p>
            <a:pPr lvl="0"/>
            <a:r>
              <a:rPr lang="en-US" dirty="0"/>
              <a:t>The Paid Direct compensation is entered as if they will be paid by UC but since the Earn Code does not add to gross, they will not really be paid.  The compensation is used to assess union dues and benefits.</a:t>
            </a:r>
          </a:p>
          <a:p>
            <a:pPr lvl="1"/>
            <a:r>
              <a:rPr lang="en-US" dirty="0" smtClean="0"/>
              <a:t>Compensation </a:t>
            </a:r>
            <a:r>
              <a:rPr lang="en-US" dirty="0"/>
              <a:t>is entered using Comp Rate Code “</a:t>
            </a:r>
            <a:r>
              <a:rPr lang="en-US" dirty="0">
                <a:solidFill>
                  <a:srgbClr val="FF0000"/>
                </a:solidFill>
              </a:rPr>
              <a:t>UCPDPD</a:t>
            </a:r>
            <a:r>
              <a:rPr lang="en-US" dirty="0"/>
              <a:t>” </a:t>
            </a:r>
            <a:endParaRPr lang="en-US" dirty="0" smtClean="0"/>
          </a:p>
          <a:p>
            <a:pPr lvl="1"/>
            <a:r>
              <a:rPr lang="en-US" dirty="0"/>
              <a:t>Job Comp Frequency is “UC_FY</a:t>
            </a:r>
            <a:r>
              <a:rPr lang="en-US" dirty="0" smtClean="0"/>
              <a:t>”</a:t>
            </a:r>
            <a:endParaRPr lang="en-US" dirty="0"/>
          </a:p>
          <a:p>
            <a:pPr lvl="1"/>
            <a:r>
              <a:rPr lang="en-US" dirty="0"/>
              <a:t>FTE is applied due to UCPDPD rate code</a:t>
            </a:r>
          </a:p>
          <a:p>
            <a:pPr lvl="1"/>
            <a:r>
              <a:rPr lang="en-US" dirty="0"/>
              <a:t>Paygroup defaults to either “9PM” or “9P5”  [9P5 is used for NRAs]</a:t>
            </a:r>
          </a:p>
          <a:p>
            <a:pPr lvl="1"/>
            <a:r>
              <a:rPr lang="en-US" dirty="0"/>
              <a:t>JED is not required; employee is paid on “PDE” due to Paygroup</a:t>
            </a: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970743083"/>
              </p:ext>
            </p:extLst>
          </p:nvPr>
        </p:nvGraphicFramePr>
        <p:xfrm>
          <a:off x="255860" y="5287191"/>
          <a:ext cx="8632279" cy="1377293"/>
        </p:xfrm>
        <a:graphic>
          <a:graphicData uri="http://schemas.openxmlformats.org/drawingml/2006/table">
            <a:tbl>
              <a:tblPr firstRow="1" bandRow="1">
                <a:tableStyleId>{5C22544A-7EE6-4342-B048-85BDC9FD1C3A}</a:tableStyleId>
              </a:tblPr>
              <a:tblGrid>
                <a:gridCol w="2405096">
                  <a:extLst>
                    <a:ext uri="{9D8B030D-6E8A-4147-A177-3AD203B41FA5}">
                      <a16:colId xmlns:a16="http://schemas.microsoft.com/office/drawing/2014/main" val="437395046"/>
                    </a:ext>
                  </a:extLst>
                </a:gridCol>
                <a:gridCol w="1320777">
                  <a:extLst>
                    <a:ext uri="{9D8B030D-6E8A-4147-A177-3AD203B41FA5}">
                      <a16:colId xmlns:a16="http://schemas.microsoft.com/office/drawing/2014/main" val="3131883373"/>
                    </a:ext>
                  </a:extLst>
                </a:gridCol>
                <a:gridCol w="1453494">
                  <a:extLst>
                    <a:ext uri="{9D8B030D-6E8A-4147-A177-3AD203B41FA5}">
                      <a16:colId xmlns:a16="http://schemas.microsoft.com/office/drawing/2014/main" val="3049605620"/>
                    </a:ext>
                  </a:extLst>
                </a:gridCol>
                <a:gridCol w="1726456">
                  <a:extLst>
                    <a:ext uri="{9D8B030D-6E8A-4147-A177-3AD203B41FA5}">
                      <a16:colId xmlns:a16="http://schemas.microsoft.com/office/drawing/2014/main" val="2370359826"/>
                    </a:ext>
                  </a:extLst>
                </a:gridCol>
                <a:gridCol w="1726456">
                  <a:extLst>
                    <a:ext uri="{9D8B030D-6E8A-4147-A177-3AD203B41FA5}">
                      <a16:colId xmlns:a16="http://schemas.microsoft.com/office/drawing/2014/main" val="2429025548"/>
                    </a:ext>
                  </a:extLst>
                </a:gridCol>
              </a:tblGrid>
              <a:tr h="689066">
                <a:tc>
                  <a:txBody>
                    <a:bodyPr/>
                    <a:lstStyle/>
                    <a:p>
                      <a:r>
                        <a:rPr lang="en-US" sz="1800" dirty="0" smtClean="0"/>
                        <a:t>Job</a:t>
                      </a:r>
                      <a:r>
                        <a:rPr lang="en-US" sz="1800" baseline="0" dirty="0" smtClean="0"/>
                        <a:t> Code</a:t>
                      </a:r>
                      <a:endParaRPr lang="en-US" sz="1800" dirty="0"/>
                    </a:p>
                  </a:txBody>
                  <a:tcPr/>
                </a:tc>
                <a:tc>
                  <a:txBody>
                    <a:bodyPr/>
                    <a:lstStyle/>
                    <a:p>
                      <a:r>
                        <a:rPr lang="en-US" sz="1800" dirty="0" smtClean="0"/>
                        <a:t>Comp Rate Code</a:t>
                      </a:r>
                      <a:endParaRPr lang="en-US" sz="1800" dirty="0"/>
                    </a:p>
                  </a:txBody>
                  <a:tcPr/>
                </a:tc>
                <a:tc>
                  <a:txBody>
                    <a:bodyPr/>
                    <a:lstStyle/>
                    <a:p>
                      <a:r>
                        <a:rPr lang="en-US" sz="1800" dirty="0" smtClean="0"/>
                        <a:t>Comp Frequency</a:t>
                      </a:r>
                      <a:endParaRPr lang="en-US" sz="1800" dirty="0"/>
                    </a:p>
                  </a:txBody>
                  <a:tcPr/>
                </a:tc>
                <a:tc>
                  <a:txBody>
                    <a:bodyPr/>
                    <a:lstStyle/>
                    <a:p>
                      <a:r>
                        <a:rPr lang="en-US" sz="1800" dirty="0" smtClean="0"/>
                        <a:t>Paygroup</a:t>
                      </a:r>
                      <a:endParaRPr lang="en-US" sz="1800" dirty="0"/>
                    </a:p>
                  </a:txBody>
                  <a:tcPr/>
                </a:tc>
                <a:tc>
                  <a:txBody>
                    <a:bodyPr/>
                    <a:lstStyle/>
                    <a:p>
                      <a:r>
                        <a:rPr lang="en-US" sz="1800" dirty="0" smtClean="0"/>
                        <a:t>Earn Code</a:t>
                      </a:r>
                      <a:endParaRPr lang="en-US" sz="1800" dirty="0"/>
                    </a:p>
                  </a:txBody>
                  <a:tcPr/>
                </a:tc>
                <a:extLst>
                  <a:ext uri="{0D108BD9-81ED-4DB2-BD59-A6C34878D82A}">
                    <a16:rowId xmlns:a16="http://schemas.microsoft.com/office/drawing/2014/main" val="2483738800"/>
                  </a:ext>
                </a:extLst>
              </a:tr>
              <a:tr h="688227">
                <a:tc>
                  <a:txBody>
                    <a:bodyPr/>
                    <a:lstStyle/>
                    <a:p>
                      <a:r>
                        <a:rPr lang="en-US" sz="1800" dirty="0" smtClean="0"/>
                        <a:t>Post Doc Paid Direct (003254)</a:t>
                      </a:r>
                      <a:endParaRPr lang="en-US" sz="1800" dirty="0"/>
                    </a:p>
                  </a:txBody>
                  <a:tcPr/>
                </a:tc>
                <a:tc>
                  <a:txBody>
                    <a:bodyPr/>
                    <a:lstStyle/>
                    <a:p>
                      <a:r>
                        <a:rPr lang="en-US" sz="1800" dirty="0" smtClean="0"/>
                        <a:t>UCPDPD</a:t>
                      </a:r>
                      <a:endParaRPr lang="en-US" sz="1800" dirty="0"/>
                    </a:p>
                  </a:txBody>
                  <a:tcPr/>
                </a:tc>
                <a:tc>
                  <a:txBody>
                    <a:bodyPr/>
                    <a:lstStyle/>
                    <a:p>
                      <a:r>
                        <a:rPr lang="en-US" sz="1800" dirty="0" smtClean="0"/>
                        <a:t>UC_FY</a:t>
                      </a:r>
                      <a:endParaRPr lang="en-US" sz="1800" dirty="0"/>
                    </a:p>
                  </a:txBody>
                  <a:tcPr/>
                </a:tc>
                <a:tc>
                  <a:txBody>
                    <a:bodyPr/>
                    <a:lstStyle/>
                    <a:p>
                      <a:r>
                        <a:rPr lang="en-US" sz="1800" dirty="0" smtClean="0"/>
                        <a:t>9PM/9P5</a:t>
                      </a:r>
                      <a:endParaRPr lang="en-US" sz="1800" dirty="0"/>
                    </a:p>
                  </a:txBody>
                  <a:tcPr/>
                </a:tc>
                <a:tc>
                  <a:txBody>
                    <a:bodyPr/>
                    <a:lstStyle/>
                    <a:p>
                      <a:r>
                        <a:rPr lang="en-US" sz="1800" dirty="0" smtClean="0"/>
                        <a:t>PDE</a:t>
                      </a:r>
                      <a:endParaRPr lang="en-US" sz="1800" dirty="0"/>
                    </a:p>
                  </a:txBody>
                  <a:tcPr/>
                </a:tc>
                <a:extLst>
                  <a:ext uri="{0D108BD9-81ED-4DB2-BD59-A6C34878D82A}">
                    <a16:rowId xmlns:a16="http://schemas.microsoft.com/office/drawing/2014/main" val="3273373528"/>
                  </a:ext>
                </a:extLst>
              </a:tr>
            </a:tbl>
          </a:graphicData>
        </a:graphic>
      </p:graphicFrame>
    </p:spTree>
    <p:extLst>
      <p:ext uri="{BB962C8B-B14F-4D97-AF65-F5344CB8AC3E}">
        <p14:creationId xmlns:p14="http://schemas.microsoft.com/office/powerpoint/2010/main" val="31715940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5"/>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20589</TotalTime>
  <Words>1193</Words>
  <Application>Microsoft Office PowerPoint</Application>
  <PresentationFormat>On-screen Show (4:3)</PresentationFormat>
  <Paragraphs>130</Paragraphs>
  <Slides>15</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15</vt:i4>
      </vt:variant>
    </vt:vector>
  </HeadingPairs>
  <TitlesOfParts>
    <vt:vector size="26" baseType="lpstr">
      <vt:lpstr>Malgun Gothic</vt:lpstr>
      <vt:lpstr>Arial</vt:lpstr>
      <vt:lpstr>Arial Black</vt:lpstr>
      <vt:lpstr>Calibri</vt:lpstr>
      <vt:lpstr>Calibri Light</vt:lpstr>
      <vt:lpstr>Courier New</vt:lpstr>
      <vt:lpstr>Noto Sans Symbols</vt:lpstr>
      <vt:lpstr>Times New Roman</vt:lpstr>
      <vt:lpstr>Verdana</vt:lpstr>
      <vt:lpstr>1_Office Theme</vt:lpstr>
      <vt:lpstr>Office Theme</vt:lpstr>
      <vt:lpstr>PowerPoint Presentation</vt:lpstr>
      <vt:lpstr>Important Notices</vt:lpstr>
      <vt:lpstr>Agenda</vt:lpstr>
      <vt:lpstr>1. Post Doc Employees</vt:lpstr>
      <vt:lpstr>Post Doc Anniversary Dates</vt:lpstr>
      <vt:lpstr>Types of Post Doc Jobs</vt:lpstr>
      <vt:lpstr>Post Doc Employee (003252)</vt:lpstr>
      <vt:lpstr>Post Doc Fellow ONLY (003253)</vt:lpstr>
      <vt:lpstr>Post Doc Paid-Direct ONLY (003254)</vt:lpstr>
      <vt:lpstr>Post Doc Supplements</vt:lpstr>
      <vt:lpstr>Post Doc Fellow with Supplement</vt:lpstr>
      <vt:lpstr>Post Doc Paid-Direct with Supplement</vt:lpstr>
      <vt:lpstr>2. Auto Termination Rules </vt:lpstr>
      <vt:lpstr>3. Changing Position Title Names</vt:lpstr>
      <vt:lpstr>Questions</vt:lpstr>
    </vt:vector>
  </TitlesOfParts>
  <Company>UC Irvine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PayPath Updates</dc:title>
  <dc:creator>Angel Rivera</dc:creator>
  <cp:lastModifiedBy>Angel Rivera</cp:lastModifiedBy>
  <cp:revision>44</cp:revision>
  <dcterms:created xsi:type="dcterms:W3CDTF">2020-04-07T20:02:25Z</dcterms:created>
  <dcterms:modified xsi:type="dcterms:W3CDTF">2020-04-28T21:19:22Z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39A3810A-3814-4184-B1E2-AA62BF1EED34</vt:lpwstr>
  </property>
  <property fmtid="{D5CDD505-2E9C-101B-9397-08002B2CF9AE}" pid="3" name="ArticulatePath">
    <vt:lpwstr>Presentation3</vt:lpwstr>
  </property>
</Properties>
</file>