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1"/>
  </p:notesMasterIdLst>
  <p:sldIdLst>
    <p:sldId id="264" r:id="rId3"/>
    <p:sldId id="257" r:id="rId4"/>
    <p:sldId id="258" r:id="rId5"/>
    <p:sldId id="259" r:id="rId6"/>
    <p:sldId id="260" r:id="rId7"/>
    <p:sldId id="261" r:id="rId8"/>
    <p:sldId id="262" r:id="rId9"/>
    <p:sldId id="263"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7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84CDBD-6083-4294-B280-588674CBCDC4}" type="datetimeFigureOut">
              <a:rPr lang="en-US" smtClean="0"/>
              <a:t>4/27/2020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0A907F-B03C-441F-832F-0F423C528703}" type="slidenum">
              <a:rPr lang="en-US" smtClean="0"/>
              <a:t>‹#›</a:t>
            </a:fld>
            <a:endParaRPr lang="en-US"/>
          </a:p>
        </p:txBody>
      </p:sp>
    </p:spTree>
    <p:extLst>
      <p:ext uri="{BB962C8B-B14F-4D97-AF65-F5344CB8AC3E}">
        <p14:creationId xmlns:p14="http://schemas.microsoft.com/office/powerpoint/2010/main" val="2700089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notes"/>
          <p:cNvSpPr>
            <a:spLocks noGrp="1" noRot="1" noChangeAspect="1"/>
          </p:cNvSpPr>
          <p:nvPr>
            <p:ph type="sldImg" idx="2"/>
          </p:nvPr>
        </p:nvSpPr>
        <p:spPr>
          <a:xfrm>
            <a:off x="1404938" y="1158875"/>
            <a:ext cx="4175125" cy="31305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1:notes"/>
          <p:cNvSpPr txBox="1">
            <a:spLocks noGrp="1"/>
          </p:cNvSpPr>
          <p:nvPr>
            <p:ph type="body" idx="1"/>
          </p:nvPr>
        </p:nvSpPr>
        <p:spPr>
          <a:xfrm>
            <a:off x="492369" y="4461678"/>
            <a:ext cx="6084277" cy="3650456"/>
          </a:xfrm>
          <a:prstGeom prst="rect">
            <a:avLst/>
          </a:prstGeom>
          <a:noFill/>
          <a:ln>
            <a:noFill/>
          </a:ln>
        </p:spPr>
        <p:txBody>
          <a:bodyPr spcFirstLastPara="1" wrap="square" lIns="92775" tIns="46375" rIns="92775" bIns="46375" anchor="t" anchorCtr="0">
            <a:noAutofit/>
          </a:bodyPr>
          <a:lstStyle/>
          <a:p>
            <a:pPr marL="0" lvl="0" indent="0" algn="l" rtl="0">
              <a:spcBef>
                <a:spcPts val="0"/>
              </a:spcBef>
              <a:spcAft>
                <a:spcPts val="0"/>
              </a:spcAft>
              <a:buNone/>
            </a:pPr>
            <a:endParaRPr sz="1100" dirty="0">
              <a:latin typeface="Arial"/>
              <a:ea typeface="Arial"/>
              <a:cs typeface="Arial"/>
              <a:sym typeface="Arial"/>
            </a:endParaRPr>
          </a:p>
          <a:p>
            <a:pPr marL="0" lvl="0" indent="0" algn="l" rtl="0">
              <a:spcBef>
                <a:spcPts val="0"/>
              </a:spcBef>
              <a:spcAft>
                <a:spcPts val="0"/>
              </a:spcAft>
              <a:buNone/>
            </a:pPr>
            <a:endParaRPr sz="1100" dirty="0"/>
          </a:p>
        </p:txBody>
      </p:sp>
      <p:sp>
        <p:nvSpPr>
          <p:cNvPr id="110" name="Google Shape;110;p1:notes"/>
          <p:cNvSpPr txBox="1">
            <a:spLocks noGrp="1"/>
          </p:cNvSpPr>
          <p:nvPr>
            <p:ph type="sldNum" idx="12"/>
          </p:nvPr>
        </p:nvSpPr>
        <p:spPr>
          <a:xfrm>
            <a:off x="3956558" y="8805843"/>
            <a:ext cx="3026833" cy="465160"/>
          </a:xfrm>
          <a:prstGeom prst="rect">
            <a:avLst/>
          </a:prstGeom>
          <a:noFill/>
          <a:ln>
            <a:noFill/>
          </a:ln>
        </p:spPr>
        <p:txBody>
          <a:bodyPr spcFirstLastPara="1" wrap="square" lIns="92775" tIns="46375" rIns="92775"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624377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5.pn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1_Title Slide" type="title">
  <p:cSld name="1_Title Slide">
    <p:spTree>
      <p:nvGrpSpPr>
        <p:cNvPr id="1" name="Shape 20"/>
        <p:cNvGrpSpPr/>
        <p:nvPr/>
      </p:nvGrpSpPr>
      <p:grpSpPr>
        <a:xfrm>
          <a:off x="0" y="0"/>
          <a:ext cx="0" cy="0"/>
          <a:chOff x="0" y="0"/>
          <a:chExt cx="0" cy="0"/>
        </a:xfrm>
      </p:grpSpPr>
      <p:pic>
        <p:nvPicPr>
          <p:cNvPr id="21" name="Google Shape;21;p117"/>
          <p:cNvPicPr preferRelativeResize="0"/>
          <p:nvPr/>
        </p:nvPicPr>
        <p:blipFill rotWithShape="1">
          <a:blip r:embed="rId3">
            <a:alphaModFix/>
          </a:blip>
          <a:srcRect/>
          <a:stretch/>
        </p:blipFill>
        <p:spPr>
          <a:xfrm>
            <a:off x="17201" y="6322499"/>
            <a:ext cx="9134475" cy="546847"/>
          </a:xfrm>
          <a:prstGeom prst="rect">
            <a:avLst/>
          </a:prstGeom>
          <a:noFill/>
          <a:ln>
            <a:noFill/>
          </a:ln>
        </p:spPr>
      </p:pic>
      <p:sp>
        <p:nvSpPr>
          <p:cNvPr id="22" name="Google Shape;22;p117"/>
          <p:cNvSpPr txBox="1">
            <a:spLocks noGrp="1"/>
          </p:cNvSpPr>
          <p:nvPr>
            <p:ph type="ctrTitle"/>
          </p:nvPr>
        </p:nvSpPr>
        <p:spPr>
          <a:xfrm>
            <a:off x="926093" y="2738245"/>
            <a:ext cx="7310244" cy="1325757"/>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000"/>
              <a:buFont typeface="Calibri"/>
              <a:buNone/>
              <a:defRPr sz="3000" b="1">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17"/>
          <p:cNvSpPr txBox="1">
            <a:spLocks noGrp="1"/>
          </p:cNvSpPr>
          <p:nvPr>
            <p:ph type="subTitle" idx="1"/>
          </p:nvPr>
        </p:nvSpPr>
        <p:spPr>
          <a:xfrm>
            <a:off x="926094" y="4194099"/>
            <a:ext cx="7307224" cy="1508047"/>
          </a:xfrm>
          <a:prstGeom prst="rect">
            <a:avLst/>
          </a:prstGeom>
          <a:noFill/>
          <a:ln>
            <a:noFill/>
          </a:ln>
        </p:spPr>
        <p:txBody>
          <a:bodyPr spcFirstLastPara="1" wrap="square" lIns="91425" tIns="45700" rIns="91425" bIns="45700" anchor="t" anchorCtr="0">
            <a:normAutofit/>
          </a:bodyPr>
          <a:lstStyle>
            <a:lvl1pPr lvl="0" algn="ctr">
              <a:spcBef>
                <a:spcPts val="360"/>
              </a:spcBef>
              <a:spcAft>
                <a:spcPts val="0"/>
              </a:spcAft>
              <a:buClr>
                <a:schemeClr val="dk1"/>
              </a:buClr>
              <a:buSzPts val="2400"/>
              <a:buNone/>
              <a:defRPr sz="1800">
                <a:solidFill>
                  <a:schemeClr val="dk1"/>
                </a:solidFill>
              </a:defRPr>
            </a:lvl1pPr>
            <a:lvl2pPr lvl="1" algn="ctr">
              <a:spcBef>
                <a:spcPts val="420"/>
              </a:spcBef>
              <a:spcAft>
                <a:spcPts val="0"/>
              </a:spcAft>
              <a:buClr>
                <a:srgbClr val="888888"/>
              </a:buClr>
              <a:buSzPts val="2800"/>
              <a:buNone/>
              <a:defRPr>
                <a:solidFill>
                  <a:srgbClr val="888888"/>
                </a:solidFill>
              </a:defRPr>
            </a:lvl2pPr>
            <a:lvl3pPr lvl="2" algn="ctr">
              <a:spcBef>
                <a:spcPts val="360"/>
              </a:spcBef>
              <a:spcAft>
                <a:spcPts val="0"/>
              </a:spcAft>
              <a:buClr>
                <a:srgbClr val="888888"/>
              </a:buClr>
              <a:buSzPts val="2400"/>
              <a:buNone/>
              <a:defRPr>
                <a:solidFill>
                  <a:srgbClr val="888888"/>
                </a:solidFill>
              </a:defRPr>
            </a:lvl3pPr>
            <a:lvl4pPr lvl="3" algn="ctr">
              <a:spcBef>
                <a:spcPts val="300"/>
              </a:spcBef>
              <a:spcAft>
                <a:spcPts val="0"/>
              </a:spcAft>
              <a:buClr>
                <a:srgbClr val="888888"/>
              </a:buClr>
              <a:buSzPts val="2000"/>
              <a:buNone/>
              <a:defRPr>
                <a:solidFill>
                  <a:srgbClr val="888888"/>
                </a:solidFill>
              </a:defRPr>
            </a:lvl4pPr>
            <a:lvl5pPr lvl="4" algn="ctr">
              <a:spcBef>
                <a:spcPts val="300"/>
              </a:spcBef>
              <a:spcAft>
                <a:spcPts val="0"/>
              </a:spcAft>
              <a:buClr>
                <a:srgbClr val="888888"/>
              </a:buClr>
              <a:buSzPts val="2000"/>
              <a:buNone/>
              <a:defRPr>
                <a:solidFill>
                  <a:srgbClr val="888888"/>
                </a:solidFill>
              </a:defRPr>
            </a:lvl5pPr>
            <a:lvl6pPr lvl="5" algn="ctr">
              <a:spcBef>
                <a:spcPts val="300"/>
              </a:spcBef>
              <a:spcAft>
                <a:spcPts val="0"/>
              </a:spcAft>
              <a:buClr>
                <a:srgbClr val="888888"/>
              </a:buClr>
              <a:buSzPts val="2000"/>
              <a:buNone/>
              <a:defRPr>
                <a:solidFill>
                  <a:srgbClr val="888888"/>
                </a:solidFill>
              </a:defRPr>
            </a:lvl6pPr>
            <a:lvl7pPr lvl="6" algn="ctr">
              <a:spcBef>
                <a:spcPts val="300"/>
              </a:spcBef>
              <a:spcAft>
                <a:spcPts val="0"/>
              </a:spcAft>
              <a:buClr>
                <a:srgbClr val="888888"/>
              </a:buClr>
              <a:buSzPts val="2000"/>
              <a:buNone/>
              <a:defRPr>
                <a:solidFill>
                  <a:srgbClr val="888888"/>
                </a:solidFill>
              </a:defRPr>
            </a:lvl7pPr>
            <a:lvl8pPr lvl="7" algn="ctr">
              <a:spcBef>
                <a:spcPts val="300"/>
              </a:spcBef>
              <a:spcAft>
                <a:spcPts val="0"/>
              </a:spcAft>
              <a:buClr>
                <a:srgbClr val="888888"/>
              </a:buClr>
              <a:buSzPts val="2000"/>
              <a:buNone/>
              <a:defRPr>
                <a:solidFill>
                  <a:srgbClr val="888888"/>
                </a:solidFill>
              </a:defRPr>
            </a:lvl8pPr>
            <a:lvl9pPr lvl="8" algn="ctr">
              <a:spcBef>
                <a:spcPts val="300"/>
              </a:spcBef>
              <a:spcAft>
                <a:spcPts val="0"/>
              </a:spcAft>
              <a:buClr>
                <a:srgbClr val="888888"/>
              </a:buClr>
              <a:buSzPts val="2000"/>
              <a:buNone/>
              <a:defRPr>
                <a:solidFill>
                  <a:srgbClr val="888888"/>
                </a:solidFill>
              </a:defRPr>
            </a:lvl9pPr>
          </a:lstStyle>
          <a:p>
            <a:endParaRPr/>
          </a:p>
        </p:txBody>
      </p:sp>
      <p:sp>
        <p:nvSpPr>
          <p:cNvPr id="24" name="Google Shape;24;p117"/>
          <p:cNvSpPr txBox="1"/>
          <p:nvPr/>
        </p:nvSpPr>
        <p:spPr>
          <a:xfrm>
            <a:off x="7817390" y="6420058"/>
            <a:ext cx="1165713" cy="365125"/>
          </a:xfrm>
          <a:prstGeom prst="rect">
            <a:avLst/>
          </a:prstGeom>
          <a:noFill/>
          <a:ln>
            <a:noFill/>
          </a:ln>
        </p:spPr>
        <p:txBody>
          <a:bodyPr spcFirstLastPara="1" wrap="square" lIns="68569" tIns="34275" rIns="68569" bIns="34275" anchor="ctr" anchorCtr="0">
            <a:noAutofit/>
          </a:bodyPr>
          <a:lstStyle/>
          <a:p>
            <a:pPr marL="0" marR="0" lvl="0" indent="0" algn="l" rtl="0">
              <a:spcBef>
                <a:spcPts val="0"/>
              </a:spcBef>
              <a:spcAft>
                <a:spcPts val="0"/>
              </a:spcAft>
              <a:buNone/>
            </a:pPr>
            <a:r>
              <a:rPr lang="en-US" sz="1050" b="1" dirty="0" smtClean="0">
                <a:solidFill>
                  <a:schemeClr val="dk1"/>
                </a:solidFill>
                <a:latin typeface="Calibri"/>
                <a:ea typeface="Calibri"/>
                <a:cs typeface="Calibri"/>
                <a:sym typeface="Calibri"/>
              </a:rPr>
              <a:t>1/21/2020</a:t>
            </a:r>
            <a:endParaRPr sz="1050" b="1" dirty="0">
              <a:solidFill>
                <a:schemeClr val="dk1"/>
              </a:solidFill>
              <a:latin typeface="Calibri"/>
              <a:ea typeface="Calibri"/>
              <a:cs typeface="Calibri"/>
              <a:sym typeface="Calibri"/>
            </a:endParaRPr>
          </a:p>
        </p:txBody>
      </p:sp>
      <p:sp>
        <p:nvSpPr>
          <p:cNvPr id="25" name="Google Shape;25;p117"/>
          <p:cNvSpPr/>
          <p:nvPr/>
        </p:nvSpPr>
        <p:spPr>
          <a:xfrm>
            <a:off x="-10096" y="0"/>
            <a:ext cx="9144000" cy="1463040"/>
          </a:xfrm>
          <a:prstGeom prst="rect">
            <a:avLst/>
          </a:prstGeom>
          <a:gradFill>
            <a:gsLst>
              <a:gs pos="0">
                <a:srgbClr val="1D579B"/>
              </a:gs>
              <a:gs pos="100000">
                <a:srgbClr val="90B0FF"/>
              </a:gs>
            </a:gsLst>
            <a:lin ang="16200000" scaled="0"/>
          </a:gradFill>
          <a:ln w="9525" cap="flat" cmpd="sng">
            <a:solidFill>
              <a:srgbClr val="3E6EC2"/>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pic>
        <p:nvPicPr>
          <p:cNvPr id="26" name="Google Shape;26;p117" descr="UCI14_UCPath_W.png"/>
          <p:cNvPicPr preferRelativeResize="0"/>
          <p:nvPr/>
        </p:nvPicPr>
        <p:blipFill rotWithShape="1">
          <a:blip r:embed="rId4">
            <a:alphaModFix/>
          </a:blip>
          <a:srcRect/>
          <a:stretch/>
        </p:blipFill>
        <p:spPr>
          <a:xfrm>
            <a:off x="2015498" y="257009"/>
            <a:ext cx="5433403" cy="714404"/>
          </a:xfrm>
          <a:prstGeom prst="rect">
            <a:avLst/>
          </a:prstGeom>
          <a:noFill/>
          <a:ln>
            <a:noFill/>
          </a:ln>
        </p:spPr>
      </p:pic>
      <p:sp>
        <p:nvSpPr>
          <p:cNvPr id="27" name="Google Shape;27;p117"/>
          <p:cNvSpPr/>
          <p:nvPr/>
        </p:nvSpPr>
        <p:spPr>
          <a:xfrm>
            <a:off x="-7222" y="6319761"/>
            <a:ext cx="284257" cy="539496"/>
          </a:xfrm>
          <a:prstGeom prst="rect">
            <a:avLst/>
          </a:prstGeom>
          <a:solidFill>
            <a:srgbClr val="1D579B"/>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28" name="Google Shape;28;p117"/>
          <p:cNvSpPr/>
          <p:nvPr/>
        </p:nvSpPr>
        <p:spPr>
          <a:xfrm>
            <a:off x="926093" y="6420058"/>
            <a:ext cx="2922576" cy="365125"/>
          </a:xfrm>
          <a:prstGeom prst="rect">
            <a:avLst/>
          </a:prstGeom>
          <a:solidFill>
            <a:srgbClr val="09548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pic>
        <p:nvPicPr>
          <p:cNvPr id="29" name="Google Shape;29;p117" descr="Anti Taller Software Libre: Richard Stallman habla sobre el Copyright"/>
          <p:cNvPicPr preferRelativeResize="0"/>
          <p:nvPr/>
        </p:nvPicPr>
        <p:blipFill rotWithShape="1">
          <a:blip r:embed="rId5">
            <a:alphaModFix/>
          </a:blip>
          <a:srcRect/>
          <a:stretch/>
        </p:blipFill>
        <p:spPr>
          <a:xfrm>
            <a:off x="789614" y="6462418"/>
            <a:ext cx="261262" cy="241451"/>
          </a:xfrm>
          <a:prstGeom prst="rect">
            <a:avLst/>
          </a:prstGeom>
          <a:noFill/>
          <a:ln>
            <a:noFill/>
          </a:ln>
        </p:spPr>
      </p:pic>
      <p:sp>
        <p:nvSpPr>
          <p:cNvPr id="30" name="Google Shape;30;p117"/>
          <p:cNvSpPr txBox="1"/>
          <p:nvPr/>
        </p:nvSpPr>
        <p:spPr>
          <a:xfrm>
            <a:off x="1009935" y="6392760"/>
            <a:ext cx="2962866" cy="276969"/>
          </a:xfrm>
          <a:prstGeom prst="rect">
            <a:avLst/>
          </a:prstGeom>
          <a:noFill/>
          <a:ln>
            <a:noFill/>
          </a:ln>
        </p:spPr>
        <p:txBody>
          <a:bodyPr spcFirstLastPara="1" wrap="square" lIns="68569" tIns="34275" rIns="68569" bIns="34275" anchor="t" anchorCtr="0">
            <a:spAutoFit/>
          </a:bodyPr>
          <a:lstStyle/>
          <a:p>
            <a:pPr marL="0" marR="0" lvl="0" indent="0" algn="l" rtl="0">
              <a:spcBef>
                <a:spcPts val="0"/>
              </a:spcBef>
              <a:spcAft>
                <a:spcPts val="0"/>
              </a:spcAft>
              <a:buNone/>
            </a:pPr>
            <a:r>
              <a:rPr lang="en-US" sz="1350" b="0">
                <a:solidFill>
                  <a:schemeClr val="lt1"/>
                </a:solidFill>
                <a:latin typeface="Calibri"/>
                <a:ea typeface="Calibri"/>
                <a:cs typeface="Calibri"/>
                <a:sym typeface="Calibri"/>
              </a:rPr>
              <a:t>Copyright UCI UCPath 2019</a:t>
            </a:r>
            <a:endParaRPr sz="1350"/>
          </a:p>
        </p:txBody>
      </p:sp>
    </p:spTree>
    <p:custDataLst>
      <p:tags r:id="rId1"/>
    </p:custDataLst>
    <p:extLst>
      <p:ext uri="{BB962C8B-B14F-4D97-AF65-F5344CB8AC3E}">
        <p14:creationId xmlns:p14="http://schemas.microsoft.com/office/powerpoint/2010/main" val="17123179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6"/>
        <p:cNvGrpSpPr/>
        <p:nvPr/>
      </p:nvGrpSpPr>
      <p:grpSpPr>
        <a:xfrm>
          <a:off x="0" y="0"/>
          <a:ext cx="0" cy="0"/>
          <a:chOff x="0" y="0"/>
          <a:chExt cx="0" cy="0"/>
        </a:xfrm>
      </p:grpSpPr>
      <p:sp>
        <p:nvSpPr>
          <p:cNvPr id="77" name="Google Shape;77;p129"/>
          <p:cNvSpPr txBox="1">
            <a:spLocks noGrp="1"/>
          </p:cNvSpPr>
          <p:nvPr>
            <p:ph type="title"/>
          </p:nvPr>
        </p:nvSpPr>
        <p:spPr>
          <a:xfrm>
            <a:off x="459620" y="53872"/>
            <a:ext cx="8684381" cy="8509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9"/>
          <p:cNvSpPr txBox="1">
            <a:spLocks noGrp="1"/>
          </p:cNvSpPr>
          <p:nvPr>
            <p:ph type="body" idx="1"/>
          </p:nvPr>
        </p:nvSpPr>
        <p:spPr>
          <a:xfrm rot="5400000">
            <a:off x="2200883" y="-359753"/>
            <a:ext cx="4744652" cy="8227181"/>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53241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79"/>
        <p:cNvGrpSpPr/>
        <p:nvPr/>
      </p:nvGrpSpPr>
      <p:grpSpPr>
        <a:xfrm>
          <a:off x="0" y="0"/>
          <a:ext cx="0" cy="0"/>
          <a:chOff x="0" y="0"/>
          <a:chExt cx="0" cy="0"/>
        </a:xfrm>
      </p:grpSpPr>
      <p:sp>
        <p:nvSpPr>
          <p:cNvPr id="80" name="Google Shape;80;p130"/>
          <p:cNvSpPr/>
          <p:nvPr/>
        </p:nvSpPr>
        <p:spPr>
          <a:xfrm flipH="1">
            <a:off x="462638" y="389223"/>
            <a:ext cx="8221476" cy="1470024"/>
          </a:xfrm>
          <a:prstGeom prst="rect">
            <a:avLst/>
          </a:prstGeom>
          <a:no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81" name="Google Shape;81;p130"/>
          <p:cNvSpPr/>
          <p:nvPr/>
        </p:nvSpPr>
        <p:spPr>
          <a:xfrm>
            <a:off x="462638" y="1922278"/>
            <a:ext cx="8221476" cy="45719"/>
          </a:xfrm>
          <a:prstGeom prst="rect">
            <a:avLst/>
          </a:prstGeom>
          <a:solidFill>
            <a:srgbClr val="1E4386"/>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82" name="Google Shape;82;p130"/>
          <p:cNvSpPr/>
          <p:nvPr/>
        </p:nvSpPr>
        <p:spPr>
          <a:xfrm>
            <a:off x="0" y="0"/>
            <a:ext cx="9144000" cy="1969842"/>
          </a:xfrm>
          <a:prstGeom prst="rect">
            <a:avLst/>
          </a:prstGeom>
          <a:gradFill>
            <a:gsLst>
              <a:gs pos="0">
                <a:srgbClr val="0064A8"/>
              </a:gs>
              <a:gs pos="100000">
                <a:srgbClr val="1E4386"/>
              </a:gs>
            </a:gsLst>
            <a:lin ang="16200000" scaled="0"/>
          </a:gra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sp>
        <p:nvSpPr>
          <p:cNvPr id="83" name="Google Shape;83;p130"/>
          <p:cNvSpPr txBox="1">
            <a:spLocks noGrp="1"/>
          </p:cNvSpPr>
          <p:nvPr>
            <p:ph type="ctrTitle"/>
          </p:nvPr>
        </p:nvSpPr>
        <p:spPr>
          <a:xfrm>
            <a:off x="462639" y="396704"/>
            <a:ext cx="8221476" cy="14700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4000"/>
              <a:buFont typeface="Arial"/>
              <a:buNone/>
              <a:defRPr b="1">
                <a:solidFill>
                  <a:srgbClr val="FFFFFF"/>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30"/>
          <p:cNvSpPr txBox="1">
            <a:spLocks noGrp="1"/>
          </p:cNvSpPr>
          <p:nvPr>
            <p:ph type="subTitle" idx="1"/>
          </p:nvPr>
        </p:nvSpPr>
        <p:spPr>
          <a:xfrm>
            <a:off x="462639" y="2045145"/>
            <a:ext cx="8221476" cy="4108963"/>
          </a:xfrm>
          <a:prstGeom prst="rect">
            <a:avLst/>
          </a:prstGeom>
          <a:noFill/>
          <a:ln>
            <a:noFill/>
          </a:ln>
        </p:spPr>
        <p:txBody>
          <a:bodyPr spcFirstLastPara="1" wrap="square" lIns="91425" tIns="45700" rIns="91425" bIns="45700" anchor="t" anchorCtr="0">
            <a:normAutofit/>
          </a:bodyPr>
          <a:lstStyle>
            <a:lvl1pPr lvl="0" algn="l">
              <a:spcBef>
                <a:spcPts val="480"/>
              </a:spcBef>
              <a:spcAft>
                <a:spcPts val="0"/>
              </a:spcAft>
              <a:buClr>
                <a:schemeClr val="dk1"/>
              </a:buClr>
              <a:buSzPts val="3200"/>
              <a:buNone/>
              <a:defRPr>
                <a:solidFill>
                  <a:schemeClr val="dk1"/>
                </a:solidFill>
              </a:defRPr>
            </a:lvl1pPr>
            <a:lvl2pPr lvl="1" algn="ctr">
              <a:spcBef>
                <a:spcPts val="420"/>
              </a:spcBef>
              <a:spcAft>
                <a:spcPts val="0"/>
              </a:spcAft>
              <a:buClr>
                <a:srgbClr val="888888"/>
              </a:buClr>
              <a:buSzPts val="2800"/>
              <a:buNone/>
              <a:defRPr>
                <a:solidFill>
                  <a:srgbClr val="888888"/>
                </a:solidFill>
              </a:defRPr>
            </a:lvl2pPr>
            <a:lvl3pPr lvl="2" algn="ctr">
              <a:spcBef>
                <a:spcPts val="360"/>
              </a:spcBef>
              <a:spcAft>
                <a:spcPts val="0"/>
              </a:spcAft>
              <a:buClr>
                <a:srgbClr val="888888"/>
              </a:buClr>
              <a:buSzPts val="2400"/>
              <a:buNone/>
              <a:defRPr>
                <a:solidFill>
                  <a:srgbClr val="888888"/>
                </a:solidFill>
              </a:defRPr>
            </a:lvl3pPr>
            <a:lvl4pPr lvl="3" algn="ctr">
              <a:spcBef>
                <a:spcPts val="300"/>
              </a:spcBef>
              <a:spcAft>
                <a:spcPts val="0"/>
              </a:spcAft>
              <a:buClr>
                <a:srgbClr val="888888"/>
              </a:buClr>
              <a:buSzPts val="2000"/>
              <a:buNone/>
              <a:defRPr>
                <a:solidFill>
                  <a:srgbClr val="888888"/>
                </a:solidFill>
              </a:defRPr>
            </a:lvl4pPr>
            <a:lvl5pPr lvl="4" algn="ctr">
              <a:spcBef>
                <a:spcPts val="300"/>
              </a:spcBef>
              <a:spcAft>
                <a:spcPts val="0"/>
              </a:spcAft>
              <a:buClr>
                <a:srgbClr val="888888"/>
              </a:buClr>
              <a:buSzPts val="2000"/>
              <a:buNone/>
              <a:defRPr>
                <a:solidFill>
                  <a:srgbClr val="888888"/>
                </a:solidFill>
              </a:defRPr>
            </a:lvl5pPr>
            <a:lvl6pPr lvl="5" algn="ctr">
              <a:spcBef>
                <a:spcPts val="300"/>
              </a:spcBef>
              <a:spcAft>
                <a:spcPts val="0"/>
              </a:spcAft>
              <a:buClr>
                <a:srgbClr val="888888"/>
              </a:buClr>
              <a:buSzPts val="2000"/>
              <a:buNone/>
              <a:defRPr>
                <a:solidFill>
                  <a:srgbClr val="888888"/>
                </a:solidFill>
              </a:defRPr>
            </a:lvl6pPr>
            <a:lvl7pPr lvl="6" algn="ctr">
              <a:spcBef>
                <a:spcPts val="300"/>
              </a:spcBef>
              <a:spcAft>
                <a:spcPts val="0"/>
              </a:spcAft>
              <a:buClr>
                <a:srgbClr val="888888"/>
              </a:buClr>
              <a:buSzPts val="2000"/>
              <a:buNone/>
              <a:defRPr>
                <a:solidFill>
                  <a:srgbClr val="888888"/>
                </a:solidFill>
              </a:defRPr>
            </a:lvl7pPr>
            <a:lvl8pPr lvl="7" algn="ctr">
              <a:spcBef>
                <a:spcPts val="300"/>
              </a:spcBef>
              <a:spcAft>
                <a:spcPts val="0"/>
              </a:spcAft>
              <a:buClr>
                <a:srgbClr val="888888"/>
              </a:buClr>
              <a:buSzPts val="2000"/>
              <a:buNone/>
              <a:defRPr>
                <a:solidFill>
                  <a:srgbClr val="888888"/>
                </a:solidFill>
              </a:defRPr>
            </a:lvl8pPr>
            <a:lvl9pPr lvl="8" algn="ctr">
              <a:spcBef>
                <a:spcPts val="300"/>
              </a:spcBef>
              <a:spcAft>
                <a:spcPts val="0"/>
              </a:spcAft>
              <a:buClr>
                <a:srgbClr val="888888"/>
              </a:buClr>
              <a:buSzPts val="2000"/>
              <a:buNone/>
              <a:defRPr>
                <a:solidFill>
                  <a:srgbClr val="888888"/>
                </a:solidFill>
              </a:defRPr>
            </a:lvl9pPr>
          </a:lstStyle>
          <a:p>
            <a:endParaRPr/>
          </a:p>
        </p:txBody>
      </p:sp>
    </p:spTree>
    <p:extLst>
      <p:ext uri="{BB962C8B-B14F-4D97-AF65-F5344CB8AC3E}">
        <p14:creationId xmlns:p14="http://schemas.microsoft.com/office/powerpoint/2010/main" val="425002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sic &quot;takeaway&quot;/quote">
  <p:cSld name="Basic &quot;takeaway&quot;/quote">
    <p:spTree>
      <p:nvGrpSpPr>
        <p:cNvPr id="1" name="Shape 85"/>
        <p:cNvGrpSpPr/>
        <p:nvPr/>
      </p:nvGrpSpPr>
      <p:grpSpPr>
        <a:xfrm>
          <a:off x="0" y="0"/>
          <a:ext cx="0" cy="0"/>
          <a:chOff x="0" y="0"/>
          <a:chExt cx="0" cy="0"/>
        </a:xfrm>
      </p:grpSpPr>
      <p:sp>
        <p:nvSpPr>
          <p:cNvPr id="86" name="Google Shape;86;p131"/>
          <p:cNvSpPr txBox="1">
            <a:spLocks noGrp="1"/>
          </p:cNvSpPr>
          <p:nvPr>
            <p:ph type="body" idx="1"/>
          </p:nvPr>
        </p:nvSpPr>
        <p:spPr>
          <a:xfrm>
            <a:off x="2782653" y="1135347"/>
            <a:ext cx="6297848" cy="4875229"/>
          </a:xfrm>
          <a:prstGeom prst="rect">
            <a:avLst/>
          </a:prstGeom>
          <a:noFill/>
          <a:ln>
            <a:noFill/>
          </a:ln>
        </p:spPr>
        <p:txBody>
          <a:bodyPr spcFirstLastPara="1" wrap="square" lIns="91425" tIns="45700" rIns="91425" bIns="45700" anchor="t" anchorCtr="0">
            <a:normAutofit/>
          </a:bodyPr>
          <a:lstStyle>
            <a:lvl1pPr marL="342900" lvl="0" indent="-323850" algn="l">
              <a:spcBef>
                <a:spcPts val="480"/>
              </a:spcBef>
              <a:spcAft>
                <a:spcPts val="0"/>
              </a:spcAft>
              <a:buClr>
                <a:schemeClr val="lt1"/>
              </a:buClr>
              <a:buSzPts val="3200"/>
              <a:buChar char="•"/>
              <a:defRPr>
                <a:solidFill>
                  <a:schemeClr val="lt1"/>
                </a:solidFill>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87" name="Google Shape;87;p131"/>
          <p:cNvSpPr txBox="1">
            <a:spLocks noGrp="1"/>
          </p:cNvSpPr>
          <p:nvPr>
            <p:ph type="title"/>
          </p:nvPr>
        </p:nvSpPr>
        <p:spPr>
          <a:xfrm>
            <a:off x="0" y="63501"/>
            <a:ext cx="9144000" cy="5171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lt2"/>
              </a:buClr>
              <a:buSzPts val="2800"/>
              <a:buFont typeface="Arial Black"/>
              <a:buNone/>
              <a:defRPr sz="2100" b="1">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89" name="Google Shape;89;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0" name="Google Shape;90;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1" name="Google Shape;91;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2" name="Google Shape;92;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3" name="Google Shape;93;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4" name="Google Shape;94;p131"/>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5" name="Google Shape;95;p131"/>
          <p:cNvSpPr txBox="1"/>
          <p:nvPr/>
        </p:nvSpPr>
        <p:spPr>
          <a:xfrm>
            <a:off x="2911571" y="6338720"/>
            <a:ext cx="5410666" cy="522287"/>
          </a:xfrm>
          <a:prstGeom prst="rect">
            <a:avLst/>
          </a:prstGeom>
          <a:noFill/>
          <a:ln>
            <a:noFill/>
          </a:ln>
        </p:spPr>
        <p:txBody>
          <a:bodyPr spcFirstLastPara="1" wrap="square" lIns="68569" tIns="34275" rIns="68569" bIns="34275" anchor="ctr" anchorCtr="0">
            <a:noAutofit/>
          </a:bodyPr>
          <a:lstStyle/>
          <a:p>
            <a:pPr marL="0" marR="0" lvl="0" indent="0" algn="r" rtl="0">
              <a:lnSpc>
                <a:spcPct val="90000"/>
              </a:lnSpc>
              <a:spcBef>
                <a:spcPts val="0"/>
              </a:spcBef>
              <a:spcAft>
                <a:spcPts val="0"/>
              </a:spcAft>
              <a:buClr>
                <a:schemeClr val="dk1"/>
              </a:buClr>
              <a:buSzPts val="1050"/>
              <a:buFont typeface="Noto Sans Symbols"/>
              <a:buNone/>
            </a:pPr>
            <a:endParaRPr sz="788" b="0" i="0">
              <a:solidFill>
                <a:srgbClr val="FFFFFF"/>
              </a:solidFill>
              <a:latin typeface="Arial"/>
              <a:ea typeface="Arial"/>
              <a:cs typeface="Arial"/>
              <a:sym typeface="Arial"/>
            </a:endParaRPr>
          </a:p>
        </p:txBody>
      </p:sp>
    </p:spTree>
    <p:extLst>
      <p:ext uri="{BB962C8B-B14F-4D97-AF65-F5344CB8AC3E}">
        <p14:creationId xmlns:p14="http://schemas.microsoft.com/office/powerpoint/2010/main" val="267821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lim Pic and Text 2">
  <p:cSld name="Slim Pic and Text 2">
    <p:spTree>
      <p:nvGrpSpPr>
        <p:cNvPr id="1" name="Shape 96"/>
        <p:cNvGrpSpPr/>
        <p:nvPr/>
      </p:nvGrpSpPr>
      <p:grpSpPr>
        <a:xfrm>
          <a:off x="0" y="0"/>
          <a:ext cx="0" cy="0"/>
          <a:chOff x="0" y="0"/>
          <a:chExt cx="0" cy="0"/>
        </a:xfrm>
      </p:grpSpPr>
      <p:sp>
        <p:nvSpPr>
          <p:cNvPr id="97" name="Google Shape;97;p132"/>
          <p:cNvSpPr txBox="1">
            <a:spLocks noGrp="1"/>
          </p:cNvSpPr>
          <p:nvPr>
            <p:ph type="title"/>
          </p:nvPr>
        </p:nvSpPr>
        <p:spPr>
          <a:xfrm>
            <a:off x="0" y="63501"/>
            <a:ext cx="9144000" cy="5171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lt2"/>
              </a:buClr>
              <a:buSzPts val="2800"/>
              <a:buFont typeface="Arial Black"/>
              <a:buNone/>
              <a:defRPr sz="2100" b="1">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99" name="Google Shape;99;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0" name="Google Shape;100;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1" name="Google Shape;101;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2" name="Google Shape;102;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3" name="Google Shape;103;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4" name="Google Shape;104;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5" name="Google Shape;105;p132"/>
          <p:cNvSpPr/>
          <p:nvPr/>
        </p:nvSpPr>
        <p:spPr>
          <a:xfrm rot="10800000" flipH="1">
            <a:off x="0" y="570558"/>
            <a:ext cx="9144000" cy="45719"/>
          </a:xfrm>
          <a:prstGeom prst="rect">
            <a:avLst/>
          </a:prstGeom>
          <a:solidFill>
            <a:srgbClr val="DBD5CD"/>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rgbClr val="FFFFFF"/>
              </a:solidFill>
              <a:latin typeface="Calibri"/>
              <a:ea typeface="Calibri"/>
              <a:cs typeface="Calibri"/>
              <a:sym typeface="Calibri"/>
            </a:endParaRPr>
          </a:p>
        </p:txBody>
      </p:sp>
      <p:sp>
        <p:nvSpPr>
          <p:cNvPr id="106" name="Google Shape;106;p132"/>
          <p:cNvSpPr txBox="1">
            <a:spLocks noGrp="1"/>
          </p:cNvSpPr>
          <p:nvPr>
            <p:ph type="body" idx="1"/>
          </p:nvPr>
        </p:nvSpPr>
        <p:spPr>
          <a:xfrm>
            <a:off x="1469338" y="1281034"/>
            <a:ext cx="7611163" cy="4785810"/>
          </a:xfrm>
          <a:prstGeom prst="rect">
            <a:avLst/>
          </a:prstGeom>
          <a:noFill/>
          <a:ln>
            <a:noFill/>
          </a:ln>
        </p:spPr>
        <p:txBody>
          <a:bodyPr spcFirstLastPara="1" wrap="square" lIns="91425" tIns="45700" rIns="91425" bIns="45700" anchor="t" anchorCtr="0">
            <a:normAutofit/>
          </a:bodyPr>
          <a:lstStyle>
            <a:lvl1pPr marL="342900" lvl="0" indent="-323850" algn="l">
              <a:spcBef>
                <a:spcPts val="480"/>
              </a:spcBef>
              <a:spcAft>
                <a:spcPts val="0"/>
              </a:spcAft>
              <a:buClr>
                <a:schemeClr val="lt1"/>
              </a:buClr>
              <a:buSzPts val="3200"/>
              <a:buChar char="•"/>
              <a:defRPr>
                <a:solidFill>
                  <a:schemeClr val="lt1"/>
                </a:solidFill>
              </a:defRPr>
            </a:lvl1pPr>
            <a:lvl2pPr marL="685800" lvl="1" indent="-304800" algn="l">
              <a:spcBef>
                <a:spcPts val="420"/>
              </a:spcBef>
              <a:spcAft>
                <a:spcPts val="0"/>
              </a:spcAft>
              <a:buClr>
                <a:schemeClr val="lt1"/>
              </a:buClr>
              <a:buSzPts val="2800"/>
              <a:buFont typeface="Arial"/>
              <a:buChar char="•"/>
              <a:defRPr>
                <a:solidFill>
                  <a:schemeClr val="lt1"/>
                </a:solidFill>
              </a:defRPr>
            </a:lvl2pPr>
            <a:lvl3pPr marL="1028700" lvl="2" indent="-285750" algn="l">
              <a:spcBef>
                <a:spcPts val="360"/>
              </a:spcBef>
              <a:spcAft>
                <a:spcPts val="0"/>
              </a:spcAft>
              <a:buClr>
                <a:schemeClr val="lt1"/>
              </a:buClr>
              <a:buSzPts val="2400"/>
              <a:buFont typeface="Courier New"/>
              <a:buChar char="o"/>
              <a:defRPr>
                <a:solidFill>
                  <a:schemeClr val="lt1"/>
                </a:solidFill>
              </a:defRPr>
            </a:lvl3pPr>
            <a:lvl4pPr marL="1371600" lvl="3" indent="-266700" algn="l">
              <a:spcBef>
                <a:spcPts val="300"/>
              </a:spcBef>
              <a:spcAft>
                <a:spcPts val="0"/>
              </a:spcAft>
              <a:buClr>
                <a:schemeClr val="lt1"/>
              </a:buClr>
              <a:buSzPts val="2000"/>
              <a:buChar char="•"/>
              <a:defRPr>
                <a:solidFill>
                  <a:schemeClr val="lt1"/>
                </a:solidFill>
              </a:defRPr>
            </a:lvl4pPr>
            <a:lvl5pPr marL="1714500" lvl="4" indent="-266700" algn="l">
              <a:spcBef>
                <a:spcPts val="300"/>
              </a:spcBef>
              <a:spcAft>
                <a:spcPts val="0"/>
              </a:spcAft>
              <a:buClr>
                <a:schemeClr val="lt1"/>
              </a:buClr>
              <a:buSzPts val="2000"/>
              <a:buChar char="•"/>
              <a:defRPr>
                <a:solidFill>
                  <a:schemeClr val="lt1"/>
                </a:solidFill>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564587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55"/>
        <p:cNvGrpSpPr/>
        <p:nvPr/>
      </p:nvGrpSpPr>
      <p:grpSpPr>
        <a:xfrm>
          <a:off x="0" y="0"/>
          <a:ext cx="0" cy="0"/>
          <a:chOff x="0" y="0"/>
          <a:chExt cx="0" cy="0"/>
        </a:xfrm>
      </p:grpSpPr>
      <p:sp>
        <p:nvSpPr>
          <p:cNvPr id="56" name="Google Shape;56;p123"/>
          <p:cNvSpPr txBox="1">
            <a:spLocks noGrp="1"/>
          </p:cNvSpPr>
          <p:nvPr>
            <p:ph type="title"/>
          </p:nvPr>
        </p:nvSpPr>
        <p:spPr>
          <a:xfrm>
            <a:off x="668677" y="2422689"/>
            <a:ext cx="5786324" cy="19797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000000"/>
              </a:buClr>
              <a:buSzPts val="4000"/>
              <a:buFont typeface="Arial"/>
              <a:buNone/>
              <a:defRPr b="1">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ustDataLst>
      <p:tags r:id="rId1"/>
    </p:custDataLst>
    <p:extLst>
      <p:ext uri="{BB962C8B-B14F-4D97-AF65-F5344CB8AC3E}">
        <p14:creationId xmlns:p14="http://schemas.microsoft.com/office/powerpoint/2010/main" val="428357259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a:xfrm>
            <a:off x="1" y="16208"/>
            <a:ext cx="8227181" cy="850911"/>
          </a:xfrm>
          <a:prstGeom prst="rect">
            <a:avLst/>
          </a:prstGeom>
        </p:spPr>
        <p:txBody>
          <a:bodyPr vert="horz" lIns="91440" tIns="45720" rIns="91440" bIns="45720" rtlCol="0" anchor="ctr">
            <a:normAutofit/>
          </a:bodyPr>
          <a:lstStyle>
            <a:lvl1pPr>
              <a:defRPr sz="3000" b="1">
                <a:solidFill>
                  <a:srgbClr val="1E4386"/>
                </a:solidFill>
                <a:latin typeface="Arial" panose="020B0604020202020204" pitchFamily="34" charset="0"/>
                <a:cs typeface="Arial" panose="020B0604020202020204" pitchFamily="34" charset="0"/>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2195799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61"/>
        <p:cNvGrpSpPr/>
        <p:nvPr/>
      </p:nvGrpSpPr>
      <p:grpSpPr>
        <a:xfrm>
          <a:off x="0" y="0"/>
          <a:ext cx="0" cy="0"/>
          <a:chOff x="0" y="0"/>
          <a:chExt cx="0" cy="0"/>
        </a:xfrm>
      </p:grpSpPr>
      <p:sp>
        <p:nvSpPr>
          <p:cNvPr id="62" name="Google Shape;62;p125"/>
          <p:cNvSpPr txBox="1">
            <a:spLocks noGrp="1"/>
          </p:cNvSpPr>
          <p:nvPr>
            <p:ph type="body" idx="1"/>
          </p:nvPr>
        </p:nvSpPr>
        <p:spPr>
          <a:xfrm>
            <a:off x="457200" y="1600202"/>
            <a:ext cx="4038600" cy="4525963"/>
          </a:xfrm>
          <a:prstGeom prst="rect">
            <a:avLst/>
          </a:prstGeom>
          <a:noFill/>
          <a:ln>
            <a:noFill/>
          </a:ln>
        </p:spPr>
        <p:txBody>
          <a:bodyPr spcFirstLastPara="1" wrap="square" lIns="91425" tIns="45700" rIns="91425" bIns="45700" anchor="t" anchorCtr="0">
            <a:normAutofit/>
          </a:bodyPr>
          <a:lstStyle>
            <a:lvl1pPr marL="342900" lvl="0" indent="-304800" algn="l">
              <a:spcBef>
                <a:spcPts val="420"/>
              </a:spcBef>
              <a:spcAft>
                <a:spcPts val="0"/>
              </a:spcAft>
              <a:buClr>
                <a:schemeClr val="dk1"/>
              </a:buClr>
              <a:buSzPts val="2800"/>
              <a:buChar char="•"/>
              <a:defRPr sz="2100"/>
            </a:lvl1pPr>
            <a:lvl2pPr marL="685800" lvl="1" indent="-285750" algn="l">
              <a:spcBef>
                <a:spcPts val="360"/>
              </a:spcBef>
              <a:spcAft>
                <a:spcPts val="0"/>
              </a:spcAft>
              <a:buClr>
                <a:schemeClr val="dk1"/>
              </a:buClr>
              <a:buSzPts val="2400"/>
              <a:buChar char="•"/>
              <a:defRPr sz="1800"/>
            </a:lvl2pPr>
            <a:lvl3pPr marL="1028700" lvl="2" indent="-266700" algn="l">
              <a:spcBef>
                <a:spcPts val="300"/>
              </a:spcBef>
              <a:spcAft>
                <a:spcPts val="0"/>
              </a:spcAft>
              <a:buClr>
                <a:schemeClr val="dk1"/>
              </a:buClr>
              <a:buSzPts val="2000"/>
              <a:buChar char="•"/>
              <a:defRPr sz="1500"/>
            </a:lvl3pPr>
            <a:lvl4pPr marL="1371600" lvl="3" indent="-257175" algn="l">
              <a:spcBef>
                <a:spcPts val="270"/>
              </a:spcBef>
              <a:spcAft>
                <a:spcPts val="0"/>
              </a:spcAft>
              <a:buClr>
                <a:schemeClr val="dk1"/>
              </a:buClr>
              <a:buSzPts val="1800"/>
              <a:buChar char="•"/>
              <a:defRPr sz="1350"/>
            </a:lvl4pPr>
            <a:lvl5pPr marL="1714500" lvl="4" indent="-257175" algn="l">
              <a:spcBef>
                <a:spcPts val="270"/>
              </a:spcBef>
              <a:spcAft>
                <a:spcPts val="0"/>
              </a:spcAft>
              <a:buClr>
                <a:schemeClr val="dk1"/>
              </a:buClr>
              <a:buSzPts val="1800"/>
              <a:buChar char="•"/>
              <a:defRPr sz="1350"/>
            </a:lvl5pPr>
            <a:lvl6pPr marL="2057400" lvl="5" indent="-257175" algn="l">
              <a:spcBef>
                <a:spcPts val="270"/>
              </a:spcBef>
              <a:spcAft>
                <a:spcPts val="0"/>
              </a:spcAft>
              <a:buClr>
                <a:schemeClr val="dk1"/>
              </a:buClr>
              <a:buSzPts val="1800"/>
              <a:buChar char="•"/>
              <a:defRPr sz="1350"/>
            </a:lvl6pPr>
            <a:lvl7pPr marL="2400300" lvl="6" indent="-257175" algn="l">
              <a:spcBef>
                <a:spcPts val="270"/>
              </a:spcBef>
              <a:spcAft>
                <a:spcPts val="0"/>
              </a:spcAft>
              <a:buClr>
                <a:schemeClr val="dk1"/>
              </a:buClr>
              <a:buSzPts val="1800"/>
              <a:buChar char="•"/>
              <a:defRPr sz="1350"/>
            </a:lvl7pPr>
            <a:lvl8pPr marL="2743200" lvl="7" indent="-257175" algn="l">
              <a:spcBef>
                <a:spcPts val="270"/>
              </a:spcBef>
              <a:spcAft>
                <a:spcPts val="0"/>
              </a:spcAft>
              <a:buClr>
                <a:schemeClr val="dk1"/>
              </a:buClr>
              <a:buSzPts val="1800"/>
              <a:buChar char="•"/>
              <a:defRPr sz="1350"/>
            </a:lvl8pPr>
            <a:lvl9pPr marL="3086100" lvl="8" indent="-257175" algn="l">
              <a:spcBef>
                <a:spcPts val="270"/>
              </a:spcBef>
              <a:spcAft>
                <a:spcPts val="0"/>
              </a:spcAft>
              <a:buClr>
                <a:schemeClr val="dk1"/>
              </a:buClr>
              <a:buSzPts val="1800"/>
              <a:buChar char="•"/>
              <a:defRPr sz="1350"/>
            </a:lvl9pPr>
          </a:lstStyle>
          <a:p>
            <a:endParaRPr/>
          </a:p>
        </p:txBody>
      </p:sp>
      <p:sp>
        <p:nvSpPr>
          <p:cNvPr id="63" name="Google Shape;63;p125"/>
          <p:cNvSpPr txBox="1">
            <a:spLocks noGrp="1"/>
          </p:cNvSpPr>
          <p:nvPr>
            <p:ph type="body" idx="2"/>
          </p:nvPr>
        </p:nvSpPr>
        <p:spPr>
          <a:xfrm>
            <a:off x="4648200" y="1600202"/>
            <a:ext cx="4038600" cy="4525963"/>
          </a:xfrm>
          <a:prstGeom prst="rect">
            <a:avLst/>
          </a:prstGeom>
          <a:noFill/>
          <a:ln>
            <a:noFill/>
          </a:ln>
        </p:spPr>
        <p:txBody>
          <a:bodyPr spcFirstLastPara="1" wrap="square" lIns="91425" tIns="45700" rIns="91425" bIns="45700" anchor="t" anchorCtr="0">
            <a:normAutofit/>
          </a:bodyPr>
          <a:lstStyle>
            <a:lvl1pPr marL="342900" lvl="0" indent="-304800" algn="l">
              <a:spcBef>
                <a:spcPts val="420"/>
              </a:spcBef>
              <a:spcAft>
                <a:spcPts val="0"/>
              </a:spcAft>
              <a:buClr>
                <a:schemeClr val="dk1"/>
              </a:buClr>
              <a:buSzPts val="2800"/>
              <a:buChar char="•"/>
              <a:defRPr sz="2100"/>
            </a:lvl1pPr>
            <a:lvl2pPr marL="685800" lvl="1" indent="-285750" algn="l">
              <a:spcBef>
                <a:spcPts val="360"/>
              </a:spcBef>
              <a:spcAft>
                <a:spcPts val="0"/>
              </a:spcAft>
              <a:buClr>
                <a:schemeClr val="dk1"/>
              </a:buClr>
              <a:buSzPts val="2400"/>
              <a:buChar char="•"/>
              <a:defRPr sz="1800"/>
            </a:lvl2pPr>
            <a:lvl3pPr marL="1028700" lvl="2" indent="-266700" algn="l">
              <a:spcBef>
                <a:spcPts val="300"/>
              </a:spcBef>
              <a:spcAft>
                <a:spcPts val="0"/>
              </a:spcAft>
              <a:buClr>
                <a:schemeClr val="dk1"/>
              </a:buClr>
              <a:buSzPts val="2000"/>
              <a:buChar char="•"/>
              <a:defRPr sz="1500"/>
            </a:lvl3pPr>
            <a:lvl4pPr marL="1371600" lvl="3" indent="-257175" algn="l">
              <a:spcBef>
                <a:spcPts val="270"/>
              </a:spcBef>
              <a:spcAft>
                <a:spcPts val="0"/>
              </a:spcAft>
              <a:buClr>
                <a:schemeClr val="dk1"/>
              </a:buClr>
              <a:buSzPts val="1800"/>
              <a:buChar char="•"/>
              <a:defRPr sz="1350"/>
            </a:lvl4pPr>
            <a:lvl5pPr marL="1714500" lvl="4" indent="-257175" algn="l">
              <a:spcBef>
                <a:spcPts val="270"/>
              </a:spcBef>
              <a:spcAft>
                <a:spcPts val="0"/>
              </a:spcAft>
              <a:buClr>
                <a:schemeClr val="dk1"/>
              </a:buClr>
              <a:buSzPts val="1800"/>
              <a:buChar char="•"/>
              <a:defRPr sz="1350"/>
            </a:lvl5pPr>
            <a:lvl6pPr marL="2057400" lvl="5" indent="-257175" algn="l">
              <a:spcBef>
                <a:spcPts val="270"/>
              </a:spcBef>
              <a:spcAft>
                <a:spcPts val="0"/>
              </a:spcAft>
              <a:buClr>
                <a:schemeClr val="dk1"/>
              </a:buClr>
              <a:buSzPts val="1800"/>
              <a:buChar char="•"/>
              <a:defRPr sz="1350"/>
            </a:lvl6pPr>
            <a:lvl7pPr marL="2400300" lvl="6" indent="-257175" algn="l">
              <a:spcBef>
                <a:spcPts val="270"/>
              </a:spcBef>
              <a:spcAft>
                <a:spcPts val="0"/>
              </a:spcAft>
              <a:buClr>
                <a:schemeClr val="dk1"/>
              </a:buClr>
              <a:buSzPts val="1800"/>
              <a:buChar char="•"/>
              <a:defRPr sz="1350"/>
            </a:lvl7pPr>
            <a:lvl8pPr marL="2743200" lvl="7" indent="-257175" algn="l">
              <a:spcBef>
                <a:spcPts val="270"/>
              </a:spcBef>
              <a:spcAft>
                <a:spcPts val="0"/>
              </a:spcAft>
              <a:buClr>
                <a:schemeClr val="dk1"/>
              </a:buClr>
              <a:buSzPts val="1800"/>
              <a:buChar char="•"/>
              <a:defRPr sz="1350"/>
            </a:lvl8pPr>
            <a:lvl9pPr marL="3086100" lvl="8" indent="-257175" algn="l">
              <a:spcBef>
                <a:spcPts val="270"/>
              </a:spcBef>
              <a:spcAft>
                <a:spcPts val="0"/>
              </a:spcAft>
              <a:buClr>
                <a:schemeClr val="dk1"/>
              </a:buClr>
              <a:buSzPts val="1800"/>
              <a:buChar char="•"/>
              <a:defRPr sz="1350"/>
            </a:lvl9pPr>
          </a:lstStyle>
          <a:p>
            <a:endParaRPr/>
          </a:p>
        </p:txBody>
      </p:sp>
      <p:sp>
        <p:nvSpPr>
          <p:cNvPr id="64" name="Google Shape;64;p125"/>
          <p:cNvSpPr txBox="1">
            <a:spLocks noGrp="1"/>
          </p:cNvSpPr>
          <p:nvPr>
            <p:ph type="title"/>
          </p:nvPr>
        </p:nvSpPr>
        <p:spPr>
          <a:xfrm>
            <a:off x="1" y="16208"/>
            <a:ext cx="8227181" cy="85091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E4386"/>
              </a:buClr>
              <a:buSzPts val="4000"/>
              <a:buFont typeface="Arial"/>
              <a:buNone/>
              <a:defRPr sz="3000" b="1">
                <a:solidFill>
                  <a:srgbClr val="1E4386"/>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ustDataLst>
      <p:tags r:id="rId1"/>
    </p:custDataLst>
    <p:extLst>
      <p:ext uri="{BB962C8B-B14F-4D97-AF65-F5344CB8AC3E}">
        <p14:creationId xmlns:p14="http://schemas.microsoft.com/office/powerpoint/2010/main" val="68919184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07B9A6-A043-4F83-9AEB-F5CEF8FD52E1}"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874462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07B9A6-A043-4F83-9AEB-F5CEF8FD52E1}"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1960952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07B9A6-A043-4F83-9AEB-F5CEF8FD52E1}"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420844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with Subtitle" type="twoTxTwoObj">
  <p:cSld name="Two Content with Subtitle">
    <p:spTree>
      <p:nvGrpSpPr>
        <p:cNvPr id="1" name="Shape 31"/>
        <p:cNvGrpSpPr/>
        <p:nvPr/>
      </p:nvGrpSpPr>
      <p:grpSpPr>
        <a:xfrm>
          <a:off x="0" y="0"/>
          <a:ext cx="0" cy="0"/>
          <a:chOff x="0" y="0"/>
          <a:chExt cx="0" cy="0"/>
        </a:xfrm>
      </p:grpSpPr>
      <p:sp>
        <p:nvSpPr>
          <p:cNvPr id="32" name="Google Shape;32;p118"/>
          <p:cNvSpPr txBox="1">
            <a:spLocks noGrp="1"/>
          </p:cNvSpPr>
          <p:nvPr>
            <p:ph type="body" idx="1"/>
          </p:nvPr>
        </p:nvSpPr>
        <p:spPr>
          <a:xfrm>
            <a:off x="4590288" y="2195512"/>
            <a:ext cx="4114800" cy="3976688"/>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33" name="Google Shape;33;p118"/>
          <p:cNvSpPr txBox="1">
            <a:spLocks noGrp="1"/>
          </p:cNvSpPr>
          <p:nvPr>
            <p:ph type="body" idx="2"/>
          </p:nvPr>
        </p:nvSpPr>
        <p:spPr>
          <a:xfrm>
            <a:off x="4590287" y="1371600"/>
            <a:ext cx="4114800" cy="823912"/>
          </a:xfrm>
          <a:prstGeom prst="rect">
            <a:avLst/>
          </a:prstGeom>
          <a:noFill/>
          <a:ln>
            <a:noFill/>
          </a:ln>
        </p:spPr>
        <p:txBody>
          <a:bodyPr spcFirstLastPara="1" wrap="square" lIns="91425" tIns="45700" rIns="91425" bIns="45700" anchor="ctr" anchorCtr="0">
            <a:normAutofit/>
          </a:bodyPr>
          <a:lstStyle>
            <a:lvl1pPr marL="342900" lvl="0" indent="-171450" algn="l">
              <a:spcBef>
                <a:spcPts val="360"/>
              </a:spcBef>
              <a:spcAft>
                <a:spcPts val="0"/>
              </a:spcAft>
              <a:buClr>
                <a:schemeClr val="dk1"/>
              </a:buClr>
              <a:buSzPts val="2400"/>
              <a:buNone/>
              <a:defRPr sz="1800" b="1"/>
            </a:lvl1pPr>
            <a:lvl2pPr marL="685800" lvl="1" indent="-171450" algn="l">
              <a:spcBef>
                <a:spcPts val="300"/>
              </a:spcBef>
              <a:spcAft>
                <a:spcPts val="0"/>
              </a:spcAft>
              <a:buClr>
                <a:schemeClr val="dk1"/>
              </a:buClr>
              <a:buSzPts val="2000"/>
              <a:buNone/>
              <a:defRPr sz="1500" b="1"/>
            </a:lvl2pPr>
            <a:lvl3pPr marL="1028700" lvl="2" indent="-171450" algn="l">
              <a:spcBef>
                <a:spcPts val="270"/>
              </a:spcBef>
              <a:spcAft>
                <a:spcPts val="0"/>
              </a:spcAft>
              <a:buClr>
                <a:schemeClr val="dk1"/>
              </a:buClr>
              <a:buSzPts val="1800"/>
              <a:buNone/>
              <a:defRPr sz="1350" b="1"/>
            </a:lvl3pPr>
            <a:lvl4pPr marL="1371600" lvl="3" indent="-171450" algn="l">
              <a:spcBef>
                <a:spcPts val="240"/>
              </a:spcBef>
              <a:spcAft>
                <a:spcPts val="0"/>
              </a:spcAft>
              <a:buClr>
                <a:schemeClr val="dk1"/>
              </a:buClr>
              <a:buSzPts val="1600"/>
              <a:buNone/>
              <a:defRPr sz="1200" b="1"/>
            </a:lvl4pPr>
            <a:lvl5pPr marL="1714500" lvl="4" indent="-171450" algn="l">
              <a:spcBef>
                <a:spcPts val="240"/>
              </a:spcBef>
              <a:spcAft>
                <a:spcPts val="0"/>
              </a:spcAft>
              <a:buClr>
                <a:schemeClr val="dk1"/>
              </a:buClr>
              <a:buSzPts val="1600"/>
              <a:buNone/>
              <a:defRPr sz="1200" b="1"/>
            </a:lvl5pPr>
            <a:lvl6pPr marL="2057400" lvl="5" indent="-171450" algn="l">
              <a:spcBef>
                <a:spcPts val="240"/>
              </a:spcBef>
              <a:spcAft>
                <a:spcPts val="0"/>
              </a:spcAft>
              <a:buClr>
                <a:schemeClr val="dk1"/>
              </a:buClr>
              <a:buSzPts val="1600"/>
              <a:buNone/>
              <a:defRPr sz="1200" b="1"/>
            </a:lvl6pPr>
            <a:lvl7pPr marL="2400300" lvl="6" indent="-171450" algn="l">
              <a:spcBef>
                <a:spcPts val="240"/>
              </a:spcBef>
              <a:spcAft>
                <a:spcPts val="0"/>
              </a:spcAft>
              <a:buClr>
                <a:schemeClr val="dk1"/>
              </a:buClr>
              <a:buSzPts val="1600"/>
              <a:buNone/>
              <a:defRPr sz="1200" b="1"/>
            </a:lvl7pPr>
            <a:lvl8pPr marL="2743200" lvl="7" indent="-171450" algn="l">
              <a:spcBef>
                <a:spcPts val="240"/>
              </a:spcBef>
              <a:spcAft>
                <a:spcPts val="0"/>
              </a:spcAft>
              <a:buClr>
                <a:schemeClr val="dk1"/>
              </a:buClr>
              <a:buSzPts val="1600"/>
              <a:buNone/>
              <a:defRPr sz="1200" b="1"/>
            </a:lvl8pPr>
            <a:lvl9pPr marL="3086100" lvl="8" indent="-171450" algn="l">
              <a:spcBef>
                <a:spcPts val="240"/>
              </a:spcBef>
              <a:spcAft>
                <a:spcPts val="0"/>
              </a:spcAft>
              <a:buClr>
                <a:schemeClr val="dk1"/>
              </a:buClr>
              <a:buSzPts val="1600"/>
              <a:buNone/>
              <a:defRPr sz="1200" b="1"/>
            </a:lvl9pPr>
          </a:lstStyle>
          <a:p>
            <a:endParaRPr/>
          </a:p>
        </p:txBody>
      </p:sp>
      <p:sp>
        <p:nvSpPr>
          <p:cNvPr id="34" name="Google Shape;34;p118"/>
          <p:cNvSpPr txBox="1">
            <a:spLocks noGrp="1"/>
          </p:cNvSpPr>
          <p:nvPr>
            <p:ph type="body" idx="3"/>
          </p:nvPr>
        </p:nvSpPr>
        <p:spPr>
          <a:xfrm>
            <a:off x="475488" y="2195512"/>
            <a:ext cx="4114800" cy="3976688"/>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35" name="Google Shape;35;p118"/>
          <p:cNvSpPr txBox="1">
            <a:spLocks noGrp="1"/>
          </p:cNvSpPr>
          <p:nvPr>
            <p:ph type="body" idx="4"/>
          </p:nvPr>
        </p:nvSpPr>
        <p:spPr>
          <a:xfrm>
            <a:off x="475488" y="1371600"/>
            <a:ext cx="4114800" cy="823912"/>
          </a:xfrm>
          <a:prstGeom prst="rect">
            <a:avLst/>
          </a:prstGeom>
          <a:noFill/>
          <a:ln>
            <a:noFill/>
          </a:ln>
        </p:spPr>
        <p:txBody>
          <a:bodyPr spcFirstLastPara="1" wrap="square" lIns="91425" tIns="45700" rIns="91425" bIns="45700" anchor="ctr" anchorCtr="0">
            <a:normAutofit/>
          </a:bodyPr>
          <a:lstStyle>
            <a:lvl1pPr marL="342900" lvl="0" indent="-171450" algn="l">
              <a:spcBef>
                <a:spcPts val="360"/>
              </a:spcBef>
              <a:spcAft>
                <a:spcPts val="0"/>
              </a:spcAft>
              <a:buClr>
                <a:schemeClr val="dk1"/>
              </a:buClr>
              <a:buSzPts val="2400"/>
              <a:buNone/>
              <a:defRPr sz="1800" b="1"/>
            </a:lvl1pPr>
            <a:lvl2pPr marL="685800" lvl="1" indent="-171450" algn="l">
              <a:spcBef>
                <a:spcPts val="300"/>
              </a:spcBef>
              <a:spcAft>
                <a:spcPts val="0"/>
              </a:spcAft>
              <a:buClr>
                <a:schemeClr val="dk1"/>
              </a:buClr>
              <a:buSzPts val="2000"/>
              <a:buNone/>
              <a:defRPr sz="1500" b="1"/>
            </a:lvl2pPr>
            <a:lvl3pPr marL="1028700" lvl="2" indent="-171450" algn="l">
              <a:spcBef>
                <a:spcPts val="270"/>
              </a:spcBef>
              <a:spcAft>
                <a:spcPts val="0"/>
              </a:spcAft>
              <a:buClr>
                <a:schemeClr val="dk1"/>
              </a:buClr>
              <a:buSzPts val="1800"/>
              <a:buNone/>
              <a:defRPr sz="1350" b="1"/>
            </a:lvl3pPr>
            <a:lvl4pPr marL="1371600" lvl="3" indent="-171450" algn="l">
              <a:spcBef>
                <a:spcPts val="240"/>
              </a:spcBef>
              <a:spcAft>
                <a:spcPts val="0"/>
              </a:spcAft>
              <a:buClr>
                <a:schemeClr val="dk1"/>
              </a:buClr>
              <a:buSzPts val="1600"/>
              <a:buNone/>
              <a:defRPr sz="1200" b="1"/>
            </a:lvl4pPr>
            <a:lvl5pPr marL="1714500" lvl="4" indent="-171450" algn="l">
              <a:spcBef>
                <a:spcPts val="240"/>
              </a:spcBef>
              <a:spcAft>
                <a:spcPts val="0"/>
              </a:spcAft>
              <a:buClr>
                <a:schemeClr val="dk1"/>
              </a:buClr>
              <a:buSzPts val="1600"/>
              <a:buNone/>
              <a:defRPr sz="1200" b="1"/>
            </a:lvl5pPr>
            <a:lvl6pPr marL="2057400" lvl="5" indent="-171450" algn="l">
              <a:spcBef>
                <a:spcPts val="240"/>
              </a:spcBef>
              <a:spcAft>
                <a:spcPts val="0"/>
              </a:spcAft>
              <a:buClr>
                <a:schemeClr val="dk1"/>
              </a:buClr>
              <a:buSzPts val="1600"/>
              <a:buNone/>
              <a:defRPr sz="1200" b="1"/>
            </a:lvl6pPr>
            <a:lvl7pPr marL="2400300" lvl="6" indent="-171450" algn="l">
              <a:spcBef>
                <a:spcPts val="240"/>
              </a:spcBef>
              <a:spcAft>
                <a:spcPts val="0"/>
              </a:spcAft>
              <a:buClr>
                <a:schemeClr val="dk1"/>
              </a:buClr>
              <a:buSzPts val="1600"/>
              <a:buNone/>
              <a:defRPr sz="1200" b="1"/>
            </a:lvl7pPr>
            <a:lvl8pPr marL="2743200" lvl="7" indent="-171450" algn="l">
              <a:spcBef>
                <a:spcPts val="240"/>
              </a:spcBef>
              <a:spcAft>
                <a:spcPts val="0"/>
              </a:spcAft>
              <a:buClr>
                <a:schemeClr val="dk1"/>
              </a:buClr>
              <a:buSzPts val="1600"/>
              <a:buNone/>
              <a:defRPr sz="1200" b="1"/>
            </a:lvl8pPr>
            <a:lvl9pPr marL="3086100" lvl="8" indent="-171450" algn="l">
              <a:spcBef>
                <a:spcPts val="240"/>
              </a:spcBef>
              <a:spcAft>
                <a:spcPts val="0"/>
              </a:spcAft>
              <a:buClr>
                <a:schemeClr val="dk1"/>
              </a:buClr>
              <a:buSzPts val="1600"/>
              <a:buNone/>
              <a:defRPr sz="1200" b="1"/>
            </a:lvl9pPr>
          </a:lstStyle>
          <a:p>
            <a:endParaRPr/>
          </a:p>
        </p:txBody>
      </p:sp>
      <p:sp>
        <p:nvSpPr>
          <p:cNvPr id="36" name="Google Shape;36;p118"/>
          <p:cNvSpPr txBox="1">
            <a:spLocks noGrp="1"/>
          </p:cNvSpPr>
          <p:nvPr>
            <p:ph type="title"/>
          </p:nvPr>
        </p:nvSpPr>
        <p:spPr>
          <a:xfrm>
            <a:off x="393192" y="5866"/>
            <a:ext cx="8366760" cy="96012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16431024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07B9A6-A043-4F83-9AEB-F5CEF8FD52E1}"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1928303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07B9A6-A043-4F83-9AEB-F5CEF8FD52E1}"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4276489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07B9A6-A043-4F83-9AEB-F5CEF8FD52E1}"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3856245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7B9A6-A043-4F83-9AEB-F5CEF8FD52E1}"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4834606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07B9A6-A043-4F83-9AEB-F5CEF8FD52E1}"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1263551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07B9A6-A043-4F83-9AEB-F5CEF8FD52E1}"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2106114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07B9A6-A043-4F83-9AEB-F5CEF8FD52E1}"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6083701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07B9A6-A043-4F83-9AEB-F5CEF8FD52E1}"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8A65B-20A8-4343-99D6-E12B93F7E6A8}" type="slidenum">
              <a:rPr lang="en-US" smtClean="0"/>
              <a:t>‹#›</a:t>
            </a:fld>
            <a:endParaRPr lang="en-US"/>
          </a:p>
        </p:txBody>
      </p:sp>
    </p:spTree>
    <p:extLst>
      <p:ext uri="{BB962C8B-B14F-4D97-AF65-F5344CB8AC3E}">
        <p14:creationId xmlns:p14="http://schemas.microsoft.com/office/powerpoint/2010/main" val="138153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title and Content">
  <p:cSld name="Subtitle and Content">
    <p:spTree>
      <p:nvGrpSpPr>
        <p:cNvPr id="1" name="Shape 37"/>
        <p:cNvGrpSpPr/>
        <p:nvPr/>
      </p:nvGrpSpPr>
      <p:grpSpPr>
        <a:xfrm>
          <a:off x="0" y="0"/>
          <a:ext cx="0" cy="0"/>
          <a:chOff x="0" y="0"/>
          <a:chExt cx="0" cy="0"/>
        </a:xfrm>
      </p:grpSpPr>
      <p:sp>
        <p:nvSpPr>
          <p:cNvPr id="38" name="Google Shape;38;p119"/>
          <p:cNvSpPr txBox="1">
            <a:spLocks noGrp="1"/>
          </p:cNvSpPr>
          <p:nvPr>
            <p:ph type="body" idx="1"/>
          </p:nvPr>
        </p:nvSpPr>
        <p:spPr>
          <a:xfrm>
            <a:off x="457200" y="2011680"/>
            <a:ext cx="8229600" cy="4160520"/>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39" name="Google Shape;39;p119"/>
          <p:cNvSpPr txBox="1">
            <a:spLocks noGrp="1"/>
          </p:cNvSpPr>
          <p:nvPr>
            <p:ph type="body" idx="2"/>
          </p:nvPr>
        </p:nvSpPr>
        <p:spPr>
          <a:xfrm>
            <a:off x="457200" y="1371600"/>
            <a:ext cx="8229600" cy="640080"/>
          </a:xfrm>
          <a:prstGeom prst="rect">
            <a:avLst/>
          </a:prstGeom>
          <a:noFill/>
          <a:ln>
            <a:noFill/>
          </a:ln>
        </p:spPr>
        <p:txBody>
          <a:bodyPr spcFirstLastPara="1" wrap="square" lIns="91425" tIns="45700" rIns="91425" bIns="45700" anchor="ctr" anchorCtr="0">
            <a:normAutofit/>
          </a:bodyPr>
          <a:lstStyle>
            <a:lvl1pPr marL="342900" lvl="0" indent="-171450" algn="l">
              <a:spcBef>
                <a:spcPts val="360"/>
              </a:spcBef>
              <a:spcAft>
                <a:spcPts val="0"/>
              </a:spcAft>
              <a:buClr>
                <a:schemeClr val="dk1"/>
              </a:buClr>
              <a:buSzPts val="2400"/>
              <a:buNone/>
              <a:defRPr sz="1800" b="1"/>
            </a:lvl1pPr>
            <a:lvl2pPr marL="685800" lvl="1" indent="-171450" algn="l">
              <a:spcBef>
                <a:spcPts val="300"/>
              </a:spcBef>
              <a:spcAft>
                <a:spcPts val="0"/>
              </a:spcAft>
              <a:buClr>
                <a:schemeClr val="dk1"/>
              </a:buClr>
              <a:buSzPts val="2000"/>
              <a:buNone/>
              <a:defRPr sz="1500" b="1"/>
            </a:lvl2pPr>
            <a:lvl3pPr marL="1028700" lvl="2" indent="-171450" algn="l">
              <a:spcBef>
                <a:spcPts val="270"/>
              </a:spcBef>
              <a:spcAft>
                <a:spcPts val="0"/>
              </a:spcAft>
              <a:buClr>
                <a:schemeClr val="dk1"/>
              </a:buClr>
              <a:buSzPts val="1800"/>
              <a:buNone/>
              <a:defRPr sz="1350" b="1"/>
            </a:lvl3pPr>
            <a:lvl4pPr marL="1371600" lvl="3" indent="-171450" algn="l">
              <a:spcBef>
                <a:spcPts val="240"/>
              </a:spcBef>
              <a:spcAft>
                <a:spcPts val="0"/>
              </a:spcAft>
              <a:buClr>
                <a:schemeClr val="dk1"/>
              </a:buClr>
              <a:buSzPts val="1600"/>
              <a:buNone/>
              <a:defRPr sz="1200" b="1"/>
            </a:lvl4pPr>
            <a:lvl5pPr marL="1714500" lvl="4" indent="-171450" algn="l">
              <a:spcBef>
                <a:spcPts val="240"/>
              </a:spcBef>
              <a:spcAft>
                <a:spcPts val="0"/>
              </a:spcAft>
              <a:buClr>
                <a:schemeClr val="dk1"/>
              </a:buClr>
              <a:buSzPts val="1600"/>
              <a:buNone/>
              <a:defRPr sz="1200" b="1"/>
            </a:lvl5pPr>
            <a:lvl6pPr marL="2057400" lvl="5" indent="-171450" algn="l">
              <a:spcBef>
                <a:spcPts val="240"/>
              </a:spcBef>
              <a:spcAft>
                <a:spcPts val="0"/>
              </a:spcAft>
              <a:buClr>
                <a:schemeClr val="dk1"/>
              </a:buClr>
              <a:buSzPts val="1600"/>
              <a:buNone/>
              <a:defRPr sz="1200" b="1"/>
            </a:lvl6pPr>
            <a:lvl7pPr marL="2400300" lvl="6" indent="-171450" algn="l">
              <a:spcBef>
                <a:spcPts val="240"/>
              </a:spcBef>
              <a:spcAft>
                <a:spcPts val="0"/>
              </a:spcAft>
              <a:buClr>
                <a:schemeClr val="dk1"/>
              </a:buClr>
              <a:buSzPts val="1600"/>
              <a:buNone/>
              <a:defRPr sz="1200" b="1"/>
            </a:lvl7pPr>
            <a:lvl8pPr marL="2743200" lvl="7" indent="-171450" algn="l">
              <a:spcBef>
                <a:spcPts val="240"/>
              </a:spcBef>
              <a:spcAft>
                <a:spcPts val="0"/>
              </a:spcAft>
              <a:buClr>
                <a:schemeClr val="dk1"/>
              </a:buClr>
              <a:buSzPts val="1600"/>
              <a:buNone/>
              <a:defRPr sz="1200" b="1"/>
            </a:lvl8pPr>
            <a:lvl9pPr marL="3086100" lvl="8" indent="-171450" algn="l">
              <a:spcBef>
                <a:spcPts val="240"/>
              </a:spcBef>
              <a:spcAft>
                <a:spcPts val="0"/>
              </a:spcAft>
              <a:buClr>
                <a:schemeClr val="dk1"/>
              </a:buClr>
              <a:buSzPts val="1600"/>
              <a:buNone/>
              <a:defRPr sz="1200" b="1"/>
            </a:lvl9pPr>
          </a:lstStyle>
          <a:p>
            <a:endParaRPr/>
          </a:p>
        </p:txBody>
      </p:sp>
      <p:sp>
        <p:nvSpPr>
          <p:cNvPr id="40" name="Google Shape;40;p119"/>
          <p:cNvSpPr txBox="1">
            <a:spLocks noGrp="1"/>
          </p:cNvSpPr>
          <p:nvPr>
            <p:ph type="title"/>
          </p:nvPr>
        </p:nvSpPr>
        <p:spPr>
          <a:xfrm>
            <a:off x="393576" y="131823"/>
            <a:ext cx="8750424" cy="8509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19"/>
          <p:cNvSpPr txBox="1">
            <a:spLocks noGrp="1"/>
          </p:cNvSpPr>
          <p:nvPr>
            <p:ph type="sldNum" idx="12"/>
          </p:nvPr>
        </p:nvSpPr>
        <p:spPr>
          <a:xfrm>
            <a:off x="6457950"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a:solidFill>
                  <a:srgbClr val="000000"/>
                </a:solidFill>
                <a:latin typeface="Calibri"/>
                <a:ea typeface="Calibri"/>
                <a:cs typeface="Calibri"/>
                <a:sym typeface="Calibri"/>
              </a:defRPr>
            </a:lvl1pPr>
            <a:lvl2pPr marL="0" marR="0" lvl="1" indent="0" algn="r" rtl="0">
              <a:spcBef>
                <a:spcPts val="0"/>
              </a:spcBef>
              <a:buNone/>
              <a:defRPr sz="900">
                <a:solidFill>
                  <a:srgbClr val="000000"/>
                </a:solidFill>
                <a:latin typeface="Calibri"/>
                <a:ea typeface="Calibri"/>
                <a:cs typeface="Calibri"/>
                <a:sym typeface="Calibri"/>
              </a:defRPr>
            </a:lvl2pPr>
            <a:lvl3pPr marL="0" marR="0" lvl="2" indent="0" algn="r" rtl="0">
              <a:spcBef>
                <a:spcPts val="0"/>
              </a:spcBef>
              <a:buNone/>
              <a:defRPr sz="900">
                <a:solidFill>
                  <a:srgbClr val="000000"/>
                </a:solidFill>
                <a:latin typeface="Calibri"/>
                <a:ea typeface="Calibri"/>
                <a:cs typeface="Calibri"/>
                <a:sym typeface="Calibri"/>
              </a:defRPr>
            </a:lvl3pPr>
            <a:lvl4pPr marL="0" marR="0" lvl="3" indent="0" algn="r" rtl="0">
              <a:spcBef>
                <a:spcPts val="0"/>
              </a:spcBef>
              <a:buNone/>
              <a:defRPr sz="900">
                <a:solidFill>
                  <a:srgbClr val="000000"/>
                </a:solidFill>
                <a:latin typeface="Calibri"/>
                <a:ea typeface="Calibri"/>
                <a:cs typeface="Calibri"/>
                <a:sym typeface="Calibri"/>
              </a:defRPr>
            </a:lvl4pPr>
            <a:lvl5pPr marL="0" marR="0" lvl="4" indent="0" algn="r" rtl="0">
              <a:spcBef>
                <a:spcPts val="0"/>
              </a:spcBef>
              <a:buNone/>
              <a:defRPr sz="900">
                <a:solidFill>
                  <a:srgbClr val="000000"/>
                </a:solidFill>
                <a:latin typeface="Calibri"/>
                <a:ea typeface="Calibri"/>
                <a:cs typeface="Calibri"/>
                <a:sym typeface="Calibri"/>
              </a:defRPr>
            </a:lvl5pPr>
            <a:lvl6pPr marL="0" marR="0" lvl="5" indent="0" algn="r" rtl="0">
              <a:spcBef>
                <a:spcPts val="0"/>
              </a:spcBef>
              <a:buNone/>
              <a:defRPr sz="900">
                <a:solidFill>
                  <a:srgbClr val="000000"/>
                </a:solidFill>
                <a:latin typeface="Calibri"/>
                <a:ea typeface="Calibri"/>
                <a:cs typeface="Calibri"/>
                <a:sym typeface="Calibri"/>
              </a:defRPr>
            </a:lvl6pPr>
            <a:lvl7pPr marL="0" marR="0" lvl="6" indent="0" algn="r" rtl="0">
              <a:spcBef>
                <a:spcPts val="0"/>
              </a:spcBef>
              <a:buNone/>
              <a:defRPr sz="900">
                <a:solidFill>
                  <a:srgbClr val="000000"/>
                </a:solidFill>
                <a:latin typeface="Calibri"/>
                <a:ea typeface="Calibri"/>
                <a:cs typeface="Calibri"/>
                <a:sym typeface="Calibri"/>
              </a:defRPr>
            </a:lvl7pPr>
            <a:lvl8pPr marL="0" marR="0" lvl="7" indent="0" algn="r" rtl="0">
              <a:spcBef>
                <a:spcPts val="0"/>
              </a:spcBef>
              <a:buNone/>
              <a:defRPr sz="900">
                <a:solidFill>
                  <a:srgbClr val="000000"/>
                </a:solidFill>
                <a:latin typeface="Calibri"/>
                <a:ea typeface="Calibri"/>
                <a:cs typeface="Calibri"/>
                <a:sym typeface="Calibri"/>
              </a:defRPr>
            </a:lvl8pPr>
            <a:lvl9pPr marL="0" marR="0" lvl="8" indent="0" algn="r" rtl="0">
              <a:spcBef>
                <a:spcPts val="0"/>
              </a:spcBef>
              <a:buNone/>
              <a:defRPr sz="900">
                <a:solidFill>
                  <a:srgbClr val="000000"/>
                </a:solidFill>
                <a:latin typeface="Calibri"/>
                <a:ea typeface="Calibri"/>
                <a:cs typeface="Calibri"/>
                <a:sym typeface="Calibri"/>
              </a:defRPr>
            </a:lvl9pPr>
          </a:lstStyle>
          <a:p>
            <a:fld id="{00000000-1234-1234-1234-123412341234}" type="slidenum">
              <a:rPr lang="en-US" smtClean="0"/>
              <a:pPr/>
              <a:t>‹#›</a:t>
            </a:fld>
            <a:endParaRPr lang="en-US"/>
          </a:p>
        </p:txBody>
      </p:sp>
    </p:spTree>
    <p:custDataLst>
      <p:tags r:id="rId1"/>
    </p:custDataLst>
    <p:extLst>
      <p:ext uri="{BB962C8B-B14F-4D97-AF65-F5344CB8AC3E}">
        <p14:creationId xmlns:p14="http://schemas.microsoft.com/office/powerpoint/2010/main" val="16599062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type="obj">
  <p:cSld name="Content">
    <p:spTree>
      <p:nvGrpSpPr>
        <p:cNvPr id="1" name="Shape 42"/>
        <p:cNvGrpSpPr/>
        <p:nvPr/>
      </p:nvGrpSpPr>
      <p:grpSpPr>
        <a:xfrm>
          <a:off x="0" y="0"/>
          <a:ext cx="0" cy="0"/>
          <a:chOff x="0" y="0"/>
          <a:chExt cx="0" cy="0"/>
        </a:xfrm>
      </p:grpSpPr>
      <p:sp>
        <p:nvSpPr>
          <p:cNvPr id="43" name="Google Shape;43;p120"/>
          <p:cNvSpPr txBox="1">
            <a:spLocks noGrp="1"/>
          </p:cNvSpPr>
          <p:nvPr>
            <p:ph type="body" idx="1"/>
          </p:nvPr>
        </p:nvSpPr>
        <p:spPr>
          <a:xfrm>
            <a:off x="459620" y="1381512"/>
            <a:ext cx="8227181" cy="4744652"/>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44" name="Google Shape;44;p120"/>
          <p:cNvSpPr txBox="1">
            <a:spLocks noGrp="1"/>
          </p:cNvSpPr>
          <p:nvPr>
            <p:ph type="title"/>
          </p:nvPr>
        </p:nvSpPr>
        <p:spPr>
          <a:xfrm>
            <a:off x="393576" y="131823"/>
            <a:ext cx="8750424" cy="8509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20"/>
          <p:cNvSpPr txBox="1">
            <a:spLocks noGrp="1"/>
          </p:cNvSpPr>
          <p:nvPr>
            <p:ph type="sldNum" idx="12"/>
          </p:nvPr>
        </p:nvSpPr>
        <p:spPr>
          <a:xfrm>
            <a:off x="6457950"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a:solidFill>
                  <a:srgbClr val="000000"/>
                </a:solidFill>
                <a:latin typeface="Calibri"/>
                <a:ea typeface="Calibri"/>
                <a:cs typeface="Calibri"/>
                <a:sym typeface="Calibri"/>
              </a:defRPr>
            </a:lvl1pPr>
            <a:lvl2pPr marL="0" marR="0" lvl="1" indent="0" algn="r" rtl="0">
              <a:spcBef>
                <a:spcPts val="0"/>
              </a:spcBef>
              <a:buNone/>
              <a:defRPr sz="900">
                <a:solidFill>
                  <a:srgbClr val="000000"/>
                </a:solidFill>
                <a:latin typeface="Calibri"/>
                <a:ea typeface="Calibri"/>
                <a:cs typeface="Calibri"/>
                <a:sym typeface="Calibri"/>
              </a:defRPr>
            </a:lvl2pPr>
            <a:lvl3pPr marL="0" marR="0" lvl="2" indent="0" algn="r" rtl="0">
              <a:spcBef>
                <a:spcPts val="0"/>
              </a:spcBef>
              <a:buNone/>
              <a:defRPr sz="900">
                <a:solidFill>
                  <a:srgbClr val="000000"/>
                </a:solidFill>
                <a:latin typeface="Calibri"/>
                <a:ea typeface="Calibri"/>
                <a:cs typeface="Calibri"/>
                <a:sym typeface="Calibri"/>
              </a:defRPr>
            </a:lvl3pPr>
            <a:lvl4pPr marL="0" marR="0" lvl="3" indent="0" algn="r" rtl="0">
              <a:spcBef>
                <a:spcPts val="0"/>
              </a:spcBef>
              <a:buNone/>
              <a:defRPr sz="900">
                <a:solidFill>
                  <a:srgbClr val="000000"/>
                </a:solidFill>
                <a:latin typeface="Calibri"/>
                <a:ea typeface="Calibri"/>
                <a:cs typeface="Calibri"/>
                <a:sym typeface="Calibri"/>
              </a:defRPr>
            </a:lvl4pPr>
            <a:lvl5pPr marL="0" marR="0" lvl="4" indent="0" algn="r" rtl="0">
              <a:spcBef>
                <a:spcPts val="0"/>
              </a:spcBef>
              <a:buNone/>
              <a:defRPr sz="900">
                <a:solidFill>
                  <a:srgbClr val="000000"/>
                </a:solidFill>
                <a:latin typeface="Calibri"/>
                <a:ea typeface="Calibri"/>
                <a:cs typeface="Calibri"/>
                <a:sym typeface="Calibri"/>
              </a:defRPr>
            </a:lvl5pPr>
            <a:lvl6pPr marL="0" marR="0" lvl="5" indent="0" algn="r" rtl="0">
              <a:spcBef>
                <a:spcPts val="0"/>
              </a:spcBef>
              <a:buNone/>
              <a:defRPr sz="900">
                <a:solidFill>
                  <a:srgbClr val="000000"/>
                </a:solidFill>
                <a:latin typeface="Calibri"/>
                <a:ea typeface="Calibri"/>
                <a:cs typeface="Calibri"/>
                <a:sym typeface="Calibri"/>
              </a:defRPr>
            </a:lvl6pPr>
            <a:lvl7pPr marL="0" marR="0" lvl="6" indent="0" algn="r" rtl="0">
              <a:spcBef>
                <a:spcPts val="0"/>
              </a:spcBef>
              <a:buNone/>
              <a:defRPr sz="900">
                <a:solidFill>
                  <a:srgbClr val="000000"/>
                </a:solidFill>
                <a:latin typeface="Calibri"/>
                <a:ea typeface="Calibri"/>
                <a:cs typeface="Calibri"/>
                <a:sym typeface="Calibri"/>
              </a:defRPr>
            </a:lvl7pPr>
            <a:lvl8pPr marL="0" marR="0" lvl="7" indent="0" algn="r" rtl="0">
              <a:spcBef>
                <a:spcPts val="0"/>
              </a:spcBef>
              <a:buNone/>
              <a:defRPr sz="900">
                <a:solidFill>
                  <a:srgbClr val="000000"/>
                </a:solidFill>
                <a:latin typeface="Calibri"/>
                <a:ea typeface="Calibri"/>
                <a:cs typeface="Calibri"/>
                <a:sym typeface="Calibri"/>
              </a:defRPr>
            </a:lvl8pPr>
            <a:lvl9pPr marL="0" marR="0" lvl="8" indent="0" algn="r" rtl="0">
              <a:spcBef>
                <a:spcPts val="0"/>
              </a:spcBef>
              <a:buNone/>
              <a:defRPr sz="900">
                <a:solidFill>
                  <a:srgbClr val="000000"/>
                </a:solidFill>
                <a:latin typeface="Calibri"/>
                <a:ea typeface="Calibri"/>
                <a:cs typeface="Calibri"/>
                <a:sym typeface="Calibri"/>
              </a:defRPr>
            </a:lvl9pPr>
          </a:lstStyle>
          <a:p>
            <a:fld id="{00000000-1234-1234-1234-123412341234}" type="slidenum">
              <a:rPr lang="en-US" smtClean="0"/>
              <a:pPr/>
              <a:t>‹#›</a:t>
            </a:fld>
            <a:endParaRPr lang="en-US"/>
          </a:p>
        </p:txBody>
      </p:sp>
    </p:spTree>
    <p:custDataLst>
      <p:tags r:id="rId1"/>
    </p:custDataLst>
    <p:extLst>
      <p:ext uri="{BB962C8B-B14F-4D97-AF65-F5344CB8AC3E}">
        <p14:creationId xmlns:p14="http://schemas.microsoft.com/office/powerpoint/2010/main" val="34799795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odule Cover" type="secHead">
  <p:cSld name="Module Cover">
    <p:spTree>
      <p:nvGrpSpPr>
        <p:cNvPr id="1" name="Shape 46"/>
        <p:cNvGrpSpPr/>
        <p:nvPr/>
      </p:nvGrpSpPr>
      <p:grpSpPr>
        <a:xfrm>
          <a:off x="0" y="0"/>
          <a:ext cx="0" cy="0"/>
          <a:chOff x="0" y="0"/>
          <a:chExt cx="0" cy="0"/>
        </a:xfrm>
      </p:grpSpPr>
      <p:sp>
        <p:nvSpPr>
          <p:cNvPr id="47" name="Google Shape;47;p121"/>
          <p:cNvSpPr txBox="1">
            <a:spLocks noGrp="1"/>
          </p:cNvSpPr>
          <p:nvPr>
            <p:ph type="body" idx="1"/>
          </p:nvPr>
        </p:nvSpPr>
        <p:spPr>
          <a:xfrm>
            <a:off x="393192" y="3044952"/>
            <a:ext cx="8348472" cy="457200"/>
          </a:xfrm>
          <a:prstGeom prst="rect">
            <a:avLst/>
          </a:prstGeom>
          <a:noFill/>
          <a:ln>
            <a:noFill/>
          </a:ln>
        </p:spPr>
        <p:txBody>
          <a:bodyPr spcFirstLastPara="1" wrap="square" lIns="91425" tIns="45700" rIns="91425" bIns="45700" anchor="t" anchorCtr="0">
            <a:noAutofit/>
          </a:bodyPr>
          <a:lstStyle>
            <a:lvl1pPr marL="342900" lvl="0" indent="-171450" algn="l">
              <a:spcBef>
                <a:spcPts val="420"/>
              </a:spcBef>
              <a:spcAft>
                <a:spcPts val="0"/>
              </a:spcAft>
              <a:buClr>
                <a:srgbClr val="000000"/>
              </a:buClr>
              <a:buSzPts val="2800"/>
              <a:buNone/>
              <a:defRPr sz="2100">
                <a:solidFill>
                  <a:srgbClr val="000000"/>
                </a:solidFill>
                <a:latin typeface="Arial"/>
                <a:ea typeface="Arial"/>
                <a:cs typeface="Arial"/>
                <a:sym typeface="Arial"/>
              </a:defRPr>
            </a:lvl1pPr>
            <a:lvl2pPr marL="685800" lvl="1" indent="-171450" algn="l">
              <a:spcBef>
                <a:spcPts val="300"/>
              </a:spcBef>
              <a:spcAft>
                <a:spcPts val="0"/>
              </a:spcAft>
              <a:buClr>
                <a:srgbClr val="888888"/>
              </a:buClr>
              <a:buSzPts val="2000"/>
              <a:buNone/>
              <a:defRPr sz="1500">
                <a:solidFill>
                  <a:srgbClr val="888888"/>
                </a:solidFill>
              </a:defRPr>
            </a:lvl2pPr>
            <a:lvl3pPr marL="1028700" lvl="2" indent="-171450" algn="l">
              <a:spcBef>
                <a:spcPts val="270"/>
              </a:spcBef>
              <a:spcAft>
                <a:spcPts val="0"/>
              </a:spcAft>
              <a:buClr>
                <a:srgbClr val="888888"/>
              </a:buClr>
              <a:buSzPts val="1800"/>
              <a:buNone/>
              <a:defRPr sz="1350">
                <a:solidFill>
                  <a:srgbClr val="888888"/>
                </a:solidFill>
              </a:defRPr>
            </a:lvl3pPr>
            <a:lvl4pPr marL="1371600" lvl="3" indent="-171450" algn="l">
              <a:spcBef>
                <a:spcPts val="240"/>
              </a:spcBef>
              <a:spcAft>
                <a:spcPts val="0"/>
              </a:spcAft>
              <a:buClr>
                <a:srgbClr val="888888"/>
              </a:buClr>
              <a:buSzPts val="1600"/>
              <a:buNone/>
              <a:defRPr sz="1200">
                <a:solidFill>
                  <a:srgbClr val="888888"/>
                </a:solidFill>
              </a:defRPr>
            </a:lvl4pPr>
            <a:lvl5pPr marL="1714500" lvl="4" indent="-171450" algn="l">
              <a:spcBef>
                <a:spcPts val="240"/>
              </a:spcBef>
              <a:spcAft>
                <a:spcPts val="0"/>
              </a:spcAft>
              <a:buClr>
                <a:srgbClr val="888888"/>
              </a:buClr>
              <a:buSzPts val="1600"/>
              <a:buNone/>
              <a:defRPr sz="1200">
                <a:solidFill>
                  <a:srgbClr val="888888"/>
                </a:solidFill>
              </a:defRPr>
            </a:lvl5pPr>
            <a:lvl6pPr marL="2057400" lvl="5" indent="-171450" algn="l">
              <a:spcBef>
                <a:spcPts val="240"/>
              </a:spcBef>
              <a:spcAft>
                <a:spcPts val="0"/>
              </a:spcAft>
              <a:buClr>
                <a:srgbClr val="888888"/>
              </a:buClr>
              <a:buSzPts val="1600"/>
              <a:buNone/>
              <a:defRPr sz="1200">
                <a:solidFill>
                  <a:srgbClr val="888888"/>
                </a:solidFill>
              </a:defRPr>
            </a:lvl6pPr>
            <a:lvl7pPr marL="2400300" lvl="6" indent="-171450" algn="l">
              <a:spcBef>
                <a:spcPts val="240"/>
              </a:spcBef>
              <a:spcAft>
                <a:spcPts val="0"/>
              </a:spcAft>
              <a:buClr>
                <a:srgbClr val="888888"/>
              </a:buClr>
              <a:buSzPts val="1600"/>
              <a:buNone/>
              <a:defRPr sz="1200">
                <a:solidFill>
                  <a:srgbClr val="888888"/>
                </a:solidFill>
              </a:defRPr>
            </a:lvl7pPr>
            <a:lvl8pPr marL="2743200" lvl="7" indent="-171450" algn="l">
              <a:spcBef>
                <a:spcPts val="240"/>
              </a:spcBef>
              <a:spcAft>
                <a:spcPts val="0"/>
              </a:spcAft>
              <a:buClr>
                <a:srgbClr val="888888"/>
              </a:buClr>
              <a:buSzPts val="1600"/>
              <a:buNone/>
              <a:defRPr sz="1200">
                <a:solidFill>
                  <a:srgbClr val="888888"/>
                </a:solidFill>
              </a:defRPr>
            </a:lvl8pPr>
            <a:lvl9pPr marL="3086100" lvl="8" indent="-171450" algn="l">
              <a:spcBef>
                <a:spcPts val="240"/>
              </a:spcBef>
              <a:spcAft>
                <a:spcPts val="0"/>
              </a:spcAft>
              <a:buClr>
                <a:srgbClr val="888888"/>
              </a:buClr>
              <a:buSzPts val="1600"/>
              <a:buNone/>
              <a:defRPr sz="1200">
                <a:solidFill>
                  <a:srgbClr val="888888"/>
                </a:solidFill>
              </a:defRPr>
            </a:lvl9pPr>
          </a:lstStyle>
          <a:p>
            <a:endParaRPr/>
          </a:p>
        </p:txBody>
      </p:sp>
      <p:sp>
        <p:nvSpPr>
          <p:cNvPr id="48" name="Google Shape;48;p121"/>
          <p:cNvSpPr txBox="1">
            <a:spLocks noGrp="1"/>
          </p:cNvSpPr>
          <p:nvPr>
            <p:ph type="title"/>
          </p:nvPr>
        </p:nvSpPr>
        <p:spPr>
          <a:xfrm>
            <a:off x="393192" y="2121408"/>
            <a:ext cx="8366760" cy="749808"/>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000000"/>
              </a:buClr>
              <a:buSzPts val="4000"/>
              <a:buFont typeface="Arial Black"/>
              <a:buNone/>
              <a:defRPr sz="3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21"/>
          <p:cNvSpPr txBox="1">
            <a:spLocks noGrp="1"/>
          </p:cNvSpPr>
          <p:nvPr>
            <p:ph type="sldNum" idx="12"/>
          </p:nvPr>
        </p:nvSpPr>
        <p:spPr>
          <a:xfrm>
            <a:off x="6457950"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a:solidFill>
                  <a:srgbClr val="000000"/>
                </a:solidFill>
                <a:latin typeface="Calibri"/>
                <a:ea typeface="Calibri"/>
                <a:cs typeface="Calibri"/>
                <a:sym typeface="Calibri"/>
              </a:defRPr>
            </a:lvl1pPr>
            <a:lvl2pPr marL="0" marR="0" lvl="1" indent="0" algn="r" rtl="0">
              <a:spcBef>
                <a:spcPts val="0"/>
              </a:spcBef>
              <a:buNone/>
              <a:defRPr sz="900">
                <a:solidFill>
                  <a:srgbClr val="000000"/>
                </a:solidFill>
                <a:latin typeface="Calibri"/>
                <a:ea typeface="Calibri"/>
                <a:cs typeface="Calibri"/>
                <a:sym typeface="Calibri"/>
              </a:defRPr>
            </a:lvl2pPr>
            <a:lvl3pPr marL="0" marR="0" lvl="2" indent="0" algn="r" rtl="0">
              <a:spcBef>
                <a:spcPts val="0"/>
              </a:spcBef>
              <a:buNone/>
              <a:defRPr sz="900">
                <a:solidFill>
                  <a:srgbClr val="000000"/>
                </a:solidFill>
                <a:latin typeface="Calibri"/>
                <a:ea typeface="Calibri"/>
                <a:cs typeface="Calibri"/>
                <a:sym typeface="Calibri"/>
              </a:defRPr>
            </a:lvl3pPr>
            <a:lvl4pPr marL="0" marR="0" lvl="3" indent="0" algn="r" rtl="0">
              <a:spcBef>
                <a:spcPts val="0"/>
              </a:spcBef>
              <a:buNone/>
              <a:defRPr sz="900">
                <a:solidFill>
                  <a:srgbClr val="000000"/>
                </a:solidFill>
                <a:latin typeface="Calibri"/>
                <a:ea typeface="Calibri"/>
                <a:cs typeface="Calibri"/>
                <a:sym typeface="Calibri"/>
              </a:defRPr>
            </a:lvl4pPr>
            <a:lvl5pPr marL="0" marR="0" lvl="4" indent="0" algn="r" rtl="0">
              <a:spcBef>
                <a:spcPts val="0"/>
              </a:spcBef>
              <a:buNone/>
              <a:defRPr sz="900">
                <a:solidFill>
                  <a:srgbClr val="000000"/>
                </a:solidFill>
                <a:latin typeface="Calibri"/>
                <a:ea typeface="Calibri"/>
                <a:cs typeface="Calibri"/>
                <a:sym typeface="Calibri"/>
              </a:defRPr>
            </a:lvl5pPr>
            <a:lvl6pPr marL="0" marR="0" lvl="5" indent="0" algn="r" rtl="0">
              <a:spcBef>
                <a:spcPts val="0"/>
              </a:spcBef>
              <a:buNone/>
              <a:defRPr sz="900">
                <a:solidFill>
                  <a:srgbClr val="000000"/>
                </a:solidFill>
                <a:latin typeface="Calibri"/>
                <a:ea typeface="Calibri"/>
                <a:cs typeface="Calibri"/>
                <a:sym typeface="Calibri"/>
              </a:defRPr>
            </a:lvl6pPr>
            <a:lvl7pPr marL="0" marR="0" lvl="6" indent="0" algn="r" rtl="0">
              <a:spcBef>
                <a:spcPts val="0"/>
              </a:spcBef>
              <a:buNone/>
              <a:defRPr sz="900">
                <a:solidFill>
                  <a:srgbClr val="000000"/>
                </a:solidFill>
                <a:latin typeface="Calibri"/>
                <a:ea typeface="Calibri"/>
                <a:cs typeface="Calibri"/>
                <a:sym typeface="Calibri"/>
              </a:defRPr>
            </a:lvl7pPr>
            <a:lvl8pPr marL="0" marR="0" lvl="7" indent="0" algn="r" rtl="0">
              <a:spcBef>
                <a:spcPts val="0"/>
              </a:spcBef>
              <a:buNone/>
              <a:defRPr sz="900">
                <a:solidFill>
                  <a:srgbClr val="000000"/>
                </a:solidFill>
                <a:latin typeface="Calibri"/>
                <a:ea typeface="Calibri"/>
                <a:cs typeface="Calibri"/>
                <a:sym typeface="Calibri"/>
              </a:defRPr>
            </a:lvl8pPr>
            <a:lvl9pPr marL="0" marR="0" lvl="8" indent="0" algn="r" rtl="0">
              <a:spcBef>
                <a:spcPts val="0"/>
              </a:spcBef>
              <a:buNone/>
              <a:defRPr sz="900">
                <a:solidFill>
                  <a:srgbClr val="000000"/>
                </a:solidFill>
                <a:latin typeface="Calibri"/>
                <a:ea typeface="Calibri"/>
                <a:cs typeface="Calibri"/>
                <a:sym typeface="Calibri"/>
              </a:defRPr>
            </a:lvl9pPr>
          </a:lstStyle>
          <a:p>
            <a:fld id="{00000000-1234-1234-1234-123412341234}" type="slidenum">
              <a:rPr lang="en-US" smtClean="0"/>
              <a:pPr/>
              <a:t>‹#›</a:t>
            </a:fld>
            <a:endParaRPr lang="en-US"/>
          </a:p>
        </p:txBody>
      </p:sp>
    </p:spTree>
    <p:custDataLst>
      <p:tags r:id="rId1"/>
    </p:custDataLst>
    <p:extLst>
      <p:ext uri="{BB962C8B-B14F-4D97-AF65-F5344CB8AC3E}">
        <p14:creationId xmlns:p14="http://schemas.microsoft.com/office/powerpoint/2010/main" val="41894158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Asymmetrical" type="twoObj">
  <p:cSld name="Two Content Asymmetrical">
    <p:spTree>
      <p:nvGrpSpPr>
        <p:cNvPr id="1" name="Shape 50"/>
        <p:cNvGrpSpPr/>
        <p:nvPr/>
      </p:nvGrpSpPr>
      <p:grpSpPr>
        <a:xfrm>
          <a:off x="0" y="0"/>
          <a:ext cx="0" cy="0"/>
          <a:chOff x="0" y="0"/>
          <a:chExt cx="0" cy="0"/>
        </a:xfrm>
      </p:grpSpPr>
      <p:sp>
        <p:nvSpPr>
          <p:cNvPr id="51" name="Google Shape;51;p122"/>
          <p:cNvSpPr txBox="1">
            <a:spLocks noGrp="1"/>
          </p:cNvSpPr>
          <p:nvPr>
            <p:ph type="body" idx="1"/>
          </p:nvPr>
        </p:nvSpPr>
        <p:spPr>
          <a:xfrm>
            <a:off x="2888344" y="1371600"/>
            <a:ext cx="5816745" cy="4800600"/>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2" name="Google Shape;52;p122"/>
          <p:cNvSpPr txBox="1">
            <a:spLocks noGrp="1"/>
          </p:cNvSpPr>
          <p:nvPr>
            <p:ph type="body" idx="2"/>
          </p:nvPr>
        </p:nvSpPr>
        <p:spPr>
          <a:xfrm>
            <a:off x="475488" y="1371600"/>
            <a:ext cx="2267712" cy="4800600"/>
          </a:xfrm>
          <a:prstGeom prst="rect">
            <a:avLst/>
          </a:prstGeom>
          <a:noFill/>
          <a:ln>
            <a:noFill/>
          </a:ln>
        </p:spPr>
        <p:txBody>
          <a:bodyPr spcFirstLastPara="1" wrap="square" lIns="91425" tIns="45700" rIns="91425" bIns="45700" anchor="t" anchorCtr="0">
            <a:normAutofit/>
          </a:bodyPr>
          <a:lstStyle>
            <a:lvl1pPr marL="342900" lvl="0" indent="-257175" algn="l">
              <a:spcBef>
                <a:spcPts val="270"/>
              </a:spcBef>
              <a:spcAft>
                <a:spcPts val="0"/>
              </a:spcAft>
              <a:buClr>
                <a:schemeClr val="dk1"/>
              </a:buClr>
              <a:buSzPts val="1800"/>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53" name="Google Shape;53;p122"/>
          <p:cNvSpPr txBox="1">
            <a:spLocks noGrp="1"/>
          </p:cNvSpPr>
          <p:nvPr>
            <p:ph type="title"/>
          </p:nvPr>
        </p:nvSpPr>
        <p:spPr>
          <a:xfrm>
            <a:off x="393576" y="131823"/>
            <a:ext cx="8750424" cy="8509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22"/>
          <p:cNvSpPr txBox="1">
            <a:spLocks noGrp="1"/>
          </p:cNvSpPr>
          <p:nvPr>
            <p:ph type="sldNum" idx="12"/>
          </p:nvPr>
        </p:nvSpPr>
        <p:spPr>
          <a:xfrm>
            <a:off x="6457950" y="6356352"/>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a:solidFill>
                  <a:srgbClr val="000000"/>
                </a:solidFill>
                <a:latin typeface="Calibri"/>
                <a:ea typeface="Calibri"/>
                <a:cs typeface="Calibri"/>
                <a:sym typeface="Calibri"/>
              </a:defRPr>
            </a:lvl1pPr>
            <a:lvl2pPr marL="0" marR="0" lvl="1" indent="0" algn="r" rtl="0">
              <a:spcBef>
                <a:spcPts val="0"/>
              </a:spcBef>
              <a:buNone/>
              <a:defRPr sz="900">
                <a:solidFill>
                  <a:srgbClr val="000000"/>
                </a:solidFill>
                <a:latin typeface="Calibri"/>
                <a:ea typeface="Calibri"/>
                <a:cs typeface="Calibri"/>
                <a:sym typeface="Calibri"/>
              </a:defRPr>
            </a:lvl2pPr>
            <a:lvl3pPr marL="0" marR="0" lvl="2" indent="0" algn="r" rtl="0">
              <a:spcBef>
                <a:spcPts val="0"/>
              </a:spcBef>
              <a:buNone/>
              <a:defRPr sz="900">
                <a:solidFill>
                  <a:srgbClr val="000000"/>
                </a:solidFill>
                <a:latin typeface="Calibri"/>
                <a:ea typeface="Calibri"/>
                <a:cs typeface="Calibri"/>
                <a:sym typeface="Calibri"/>
              </a:defRPr>
            </a:lvl3pPr>
            <a:lvl4pPr marL="0" marR="0" lvl="3" indent="0" algn="r" rtl="0">
              <a:spcBef>
                <a:spcPts val="0"/>
              </a:spcBef>
              <a:buNone/>
              <a:defRPr sz="900">
                <a:solidFill>
                  <a:srgbClr val="000000"/>
                </a:solidFill>
                <a:latin typeface="Calibri"/>
                <a:ea typeface="Calibri"/>
                <a:cs typeface="Calibri"/>
                <a:sym typeface="Calibri"/>
              </a:defRPr>
            </a:lvl4pPr>
            <a:lvl5pPr marL="0" marR="0" lvl="4" indent="0" algn="r" rtl="0">
              <a:spcBef>
                <a:spcPts val="0"/>
              </a:spcBef>
              <a:buNone/>
              <a:defRPr sz="900">
                <a:solidFill>
                  <a:srgbClr val="000000"/>
                </a:solidFill>
                <a:latin typeface="Calibri"/>
                <a:ea typeface="Calibri"/>
                <a:cs typeface="Calibri"/>
                <a:sym typeface="Calibri"/>
              </a:defRPr>
            </a:lvl5pPr>
            <a:lvl6pPr marL="0" marR="0" lvl="5" indent="0" algn="r" rtl="0">
              <a:spcBef>
                <a:spcPts val="0"/>
              </a:spcBef>
              <a:buNone/>
              <a:defRPr sz="900">
                <a:solidFill>
                  <a:srgbClr val="000000"/>
                </a:solidFill>
                <a:latin typeface="Calibri"/>
                <a:ea typeface="Calibri"/>
                <a:cs typeface="Calibri"/>
                <a:sym typeface="Calibri"/>
              </a:defRPr>
            </a:lvl6pPr>
            <a:lvl7pPr marL="0" marR="0" lvl="6" indent="0" algn="r" rtl="0">
              <a:spcBef>
                <a:spcPts val="0"/>
              </a:spcBef>
              <a:buNone/>
              <a:defRPr sz="900">
                <a:solidFill>
                  <a:srgbClr val="000000"/>
                </a:solidFill>
                <a:latin typeface="Calibri"/>
                <a:ea typeface="Calibri"/>
                <a:cs typeface="Calibri"/>
                <a:sym typeface="Calibri"/>
              </a:defRPr>
            </a:lvl7pPr>
            <a:lvl8pPr marL="0" marR="0" lvl="7" indent="0" algn="r" rtl="0">
              <a:spcBef>
                <a:spcPts val="0"/>
              </a:spcBef>
              <a:buNone/>
              <a:defRPr sz="900">
                <a:solidFill>
                  <a:srgbClr val="000000"/>
                </a:solidFill>
                <a:latin typeface="Calibri"/>
                <a:ea typeface="Calibri"/>
                <a:cs typeface="Calibri"/>
                <a:sym typeface="Calibri"/>
              </a:defRPr>
            </a:lvl8pPr>
            <a:lvl9pPr marL="0" marR="0" lvl="8" indent="0" algn="r" rtl="0">
              <a:spcBef>
                <a:spcPts val="0"/>
              </a:spcBef>
              <a:buNone/>
              <a:defRPr sz="900">
                <a:solidFill>
                  <a:srgbClr val="000000"/>
                </a:solidFill>
                <a:latin typeface="Calibri"/>
                <a:ea typeface="Calibri"/>
                <a:cs typeface="Calibri"/>
                <a:sym typeface="Calibri"/>
              </a:defRPr>
            </a:lvl9pPr>
          </a:lstStyle>
          <a:p>
            <a:fld id="{00000000-1234-1234-1234-123412341234}" type="slidenum">
              <a:rPr lang="en-US" smtClean="0"/>
              <a:pPr/>
              <a:t>‹#›</a:t>
            </a:fld>
            <a:endParaRPr lang="en-US"/>
          </a:p>
        </p:txBody>
      </p:sp>
    </p:spTree>
    <p:custDataLst>
      <p:tags r:id="rId1"/>
    </p:custDataLst>
    <p:extLst>
      <p:ext uri="{BB962C8B-B14F-4D97-AF65-F5344CB8AC3E}">
        <p14:creationId xmlns:p14="http://schemas.microsoft.com/office/powerpoint/2010/main" val="6632872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5"/>
        <p:cNvGrpSpPr/>
        <p:nvPr/>
      </p:nvGrpSpPr>
      <p:grpSpPr>
        <a:xfrm>
          <a:off x="0" y="0"/>
          <a:ext cx="0" cy="0"/>
          <a:chOff x="0" y="0"/>
          <a:chExt cx="0" cy="0"/>
        </a:xfrm>
      </p:grpSpPr>
      <p:sp>
        <p:nvSpPr>
          <p:cNvPr id="66" name="Google Shape;66;p126"/>
          <p:cNvSpPr txBox="1">
            <a:spLocks noGrp="1"/>
          </p:cNvSpPr>
          <p:nvPr>
            <p:ph type="body" idx="1"/>
          </p:nvPr>
        </p:nvSpPr>
        <p:spPr>
          <a:xfrm>
            <a:off x="316992" y="1064526"/>
            <a:ext cx="8705088" cy="5189971"/>
          </a:xfrm>
          <a:prstGeom prst="rect">
            <a:avLst/>
          </a:prstGeom>
          <a:noFill/>
          <a:ln>
            <a:noFill/>
          </a:ln>
        </p:spPr>
        <p:txBody>
          <a:bodyPr spcFirstLastPara="1" wrap="square" lIns="91425" tIns="45700" rIns="91425" bIns="45700" anchor="t" anchorCtr="0">
            <a:normAutofit/>
          </a:bodyPr>
          <a:lstStyle>
            <a:lvl1pPr marL="342900" lvl="0" indent="-323850" algn="l">
              <a:spcBef>
                <a:spcPts val="480"/>
              </a:spcBef>
              <a:spcAft>
                <a:spcPts val="0"/>
              </a:spcAft>
              <a:buClr>
                <a:srgbClr val="1F497D"/>
              </a:buClr>
              <a:buSzPts val="3200"/>
              <a:buFont typeface="Arial"/>
              <a:buChar char="•"/>
              <a:defRPr/>
            </a:lvl1pPr>
            <a:lvl2pPr marL="685800" lvl="1" indent="-257175" algn="l">
              <a:spcBef>
                <a:spcPts val="270"/>
              </a:spcBef>
              <a:spcAft>
                <a:spcPts val="0"/>
              </a:spcAft>
              <a:buClr>
                <a:schemeClr val="dk1"/>
              </a:buClr>
              <a:buSzPts val="1800"/>
              <a:buChar char="•"/>
              <a:defRPr/>
            </a:lvl2pPr>
            <a:lvl3pPr marL="1028700" lvl="2" indent="-257175" algn="l">
              <a:spcBef>
                <a:spcPts val="270"/>
              </a:spcBef>
              <a:spcAft>
                <a:spcPts val="0"/>
              </a:spcAft>
              <a:buClr>
                <a:schemeClr val="dk1"/>
              </a:buClr>
              <a:buSzPts val="1800"/>
              <a:buChar char="•"/>
              <a:defRPr/>
            </a:lvl3pPr>
            <a:lvl4pPr marL="1371600" lvl="3" indent="-257175" algn="l">
              <a:spcBef>
                <a:spcPts val="270"/>
              </a:spcBef>
              <a:spcAft>
                <a:spcPts val="0"/>
              </a:spcAft>
              <a:buClr>
                <a:schemeClr val="dk1"/>
              </a:buClr>
              <a:buSzPts val="1800"/>
              <a:buChar char="•"/>
              <a:defRPr/>
            </a:lvl4pPr>
            <a:lvl5pPr marL="1714500" lvl="4" indent="-257175" algn="l">
              <a:spcBef>
                <a:spcPts val="270"/>
              </a:spcBef>
              <a:spcAft>
                <a:spcPts val="0"/>
              </a:spcAft>
              <a:buClr>
                <a:schemeClr val="dk1"/>
              </a:buClr>
              <a:buSzPts val="1800"/>
              <a:buChar char="•"/>
              <a:defRPr/>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67" name="Google Shape;67;p126"/>
          <p:cNvSpPr txBox="1">
            <a:spLocks noGrp="1"/>
          </p:cNvSpPr>
          <p:nvPr>
            <p:ph type="title"/>
          </p:nvPr>
        </p:nvSpPr>
        <p:spPr>
          <a:xfrm>
            <a:off x="14749" y="76759"/>
            <a:ext cx="8125935" cy="62316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E4386"/>
              </a:buClr>
              <a:buSzPts val="4000"/>
              <a:buFont typeface="Arial"/>
              <a:buNone/>
              <a:defRPr sz="3000" b="1">
                <a:solidFill>
                  <a:srgbClr val="1E4386"/>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7257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8"/>
        <p:cNvGrpSpPr/>
        <p:nvPr/>
      </p:nvGrpSpPr>
      <p:grpSpPr>
        <a:xfrm>
          <a:off x="0" y="0"/>
          <a:ext cx="0" cy="0"/>
          <a:chOff x="0" y="0"/>
          <a:chExt cx="0" cy="0"/>
        </a:xfrm>
      </p:grpSpPr>
      <p:sp>
        <p:nvSpPr>
          <p:cNvPr id="69" name="Google Shape;69;p127"/>
          <p:cNvSpPr txBox="1">
            <a:spLocks noGrp="1"/>
          </p:cNvSpPr>
          <p:nvPr>
            <p:ph type="title"/>
          </p:nvPr>
        </p:nvSpPr>
        <p:spPr>
          <a:xfrm>
            <a:off x="457201" y="1105471"/>
            <a:ext cx="3008313" cy="95584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0000"/>
              </a:buClr>
              <a:buSzPts val="2000"/>
              <a:buFont typeface="Arial Black"/>
              <a:buNone/>
              <a:defRPr sz="15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7"/>
          <p:cNvSpPr txBox="1">
            <a:spLocks noGrp="1"/>
          </p:cNvSpPr>
          <p:nvPr>
            <p:ph type="body" idx="1"/>
          </p:nvPr>
        </p:nvSpPr>
        <p:spPr>
          <a:xfrm>
            <a:off x="3575050" y="1105469"/>
            <a:ext cx="5111750" cy="5020694"/>
          </a:xfrm>
          <a:prstGeom prst="rect">
            <a:avLst/>
          </a:prstGeom>
          <a:noFill/>
          <a:ln>
            <a:noFill/>
          </a:ln>
        </p:spPr>
        <p:txBody>
          <a:bodyPr spcFirstLastPara="1" wrap="square" lIns="91425" tIns="45700" rIns="91425" bIns="45700" anchor="t" anchorCtr="0">
            <a:normAutofit/>
          </a:bodyPr>
          <a:lstStyle>
            <a:lvl1pPr marL="342900" lvl="0" indent="-323850" algn="l">
              <a:spcBef>
                <a:spcPts val="480"/>
              </a:spcBef>
              <a:spcAft>
                <a:spcPts val="0"/>
              </a:spcAft>
              <a:buClr>
                <a:schemeClr val="dk1"/>
              </a:buClr>
              <a:buSzPts val="3200"/>
              <a:buChar char="•"/>
              <a:defRPr sz="2400"/>
            </a:lvl1pPr>
            <a:lvl2pPr marL="685800" lvl="1" indent="-304800" algn="l">
              <a:spcBef>
                <a:spcPts val="420"/>
              </a:spcBef>
              <a:spcAft>
                <a:spcPts val="0"/>
              </a:spcAft>
              <a:buClr>
                <a:schemeClr val="dk1"/>
              </a:buClr>
              <a:buSzPts val="2800"/>
              <a:buFont typeface="Arial"/>
              <a:buChar char="•"/>
              <a:defRPr sz="2100"/>
            </a:lvl2pPr>
            <a:lvl3pPr marL="1028700" lvl="2" indent="-285750" algn="l">
              <a:spcBef>
                <a:spcPts val="360"/>
              </a:spcBef>
              <a:spcAft>
                <a:spcPts val="0"/>
              </a:spcAft>
              <a:buClr>
                <a:schemeClr val="dk1"/>
              </a:buClr>
              <a:buSzPts val="2400"/>
              <a:buFont typeface="Arial"/>
              <a:buChar char="•"/>
              <a:defRPr sz="1800"/>
            </a:lvl3pPr>
            <a:lvl4pPr marL="1371600" lvl="3" indent="-266700" algn="l">
              <a:spcBef>
                <a:spcPts val="300"/>
              </a:spcBef>
              <a:spcAft>
                <a:spcPts val="0"/>
              </a:spcAft>
              <a:buClr>
                <a:schemeClr val="dk1"/>
              </a:buClr>
              <a:buSzPts val="2000"/>
              <a:buFont typeface="Noto Sans Symbols"/>
              <a:buChar char="▪"/>
              <a:defRPr sz="1500"/>
            </a:lvl4pPr>
            <a:lvl5pPr marL="1714500" lvl="4" indent="-266700" algn="l">
              <a:spcBef>
                <a:spcPts val="300"/>
              </a:spcBef>
              <a:spcAft>
                <a:spcPts val="0"/>
              </a:spcAft>
              <a:buClr>
                <a:schemeClr val="dk1"/>
              </a:buClr>
              <a:buSzPts val="2000"/>
              <a:buChar char="•"/>
              <a:defRPr sz="1500"/>
            </a:lvl5pPr>
            <a:lvl6pPr marL="2057400" lvl="5" indent="-266700" algn="l">
              <a:spcBef>
                <a:spcPts val="300"/>
              </a:spcBef>
              <a:spcAft>
                <a:spcPts val="0"/>
              </a:spcAft>
              <a:buClr>
                <a:schemeClr val="dk1"/>
              </a:buClr>
              <a:buSzPts val="2000"/>
              <a:buChar char="•"/>
              <a:defRPr sz="1500"/>
            </a:lvl6pPr>
            <a:lvl7pPr marL="2400300" lvl="6" indent="-266700" algn="l">
              <a:spcBef>
                <a:spcPts val="300"/>
              </a:spcBef>
              <a:spcAft>
                <a:spcPts val="0"/>
              </a:spcAft>
              <a:buClr>
                <a:schemeClr val="dk1"/>
              </a:buClr>
              <a:buSzPts val="2000"/>
              <a:buChar char="•"/>
              <a:defRPr sz="1500"/>
            </a:lvl7pPr>
            <a:lvl8pPr marL="2743200" lvl="7" indent="-266700" algn="l">
              <a:spcBef>
                <a:spcPts val="300"/>
              </a:spcBef>
              <a:spcAft>
                <a:spcPts val="0"/>
              </a:spcAft>
              <a:buClr>
                <a:schemeClr val="dk1"/>
              </a:buClr>
              <a:buSzPts val="2000"/>
              <a:buChar char="•"/>
              <a:defRPr sz="1500"/>
            </a:lvl8pPr>
            <a:lvl9pPr marL="3086100" lvl="8" indent="-266700" algn="l">
              <a:spcBef>
                <a:spcPts val="300"/>
              </a:spcBef>
              <a:spcAft>
                <a:spcPts val="0"/>
              </a:spcAft>
              <a:buClr>
                <a:schemeClr val="dk1"/>
              </a:buClr>
              <a:buSzPts val="2000"/>
              <a:buChar char="•"/>
              <a:defRPr sz="1500"/>
            </a:lvl9pPr>
          </a:lstStyle>
          <a:p>
            <a:endParaRPr/>
          </a:p>
        </p:txBody>
      </p:sp>
      <p:sp>
        <p:nvSpPr>
          <p:cNvPr id="71" name="Google Shape;71;p127"/>
          <p:cNvSpPr txBox="1">
            <a:spLocks noGrp="1"/>
          </p:cNvSpPr>
          <p:nvPr>
            <p:ph type="body" idx="2"/>
          </p:nvPr>
        </p:nvSpPr>
        <p:spPr>
          <a:xfrm>
            <a:off x="457201" y="2267520"/>
            <a:ext cx="3008313" cy="3858644"/>
          </a:xfrm>
          <a:prstGeom prst="rect">
            <a:avLst/>
          </a:prstGeom>
          <a:noFill/>
          <a:ln>
            <a:noFill/>
          </a:ln>
        </p:spPr>
        <p:txBody>
          <a:bodyPr spcFirstLastPara="1" wrap="square" lIns="91425" tIns="45700" rIns="91425" bIns="45700" anchor="t" anchorCtr="0">
            <a:normAutofit/>
          </a:bodyPr>
          <a:lstStyle>
            <a:lvl1pPr marL="342900" lvl="0" indent="-171450" algn="l">
              <a:spcBef>
                <a:spcPts val="210"/>
              </a:spcBef>
              <a:spcAft>
                <a:spcPts val="0"/>
              </a:spcAft>
              <a:buClr>
                <a:schemeClr val="dk1"/>
              </a:buClr>
              <a:buSzPts val="1400"/>
              <a:buNone/>
              <a:defRPr sz="1050"/>
            </a:lvl1pPr>
            <a:lvl2pPr marL="685800" lvl="1" indent="-171450" algn="l">
              <a:spcBef>
                <a:spcPts val="180"/>
              </a:spcBef>
              <a:spcAft>
                <a:spcPts val="0"/>
              </a:spcAft>
              <a:buClr>
                <a:schemeClr val="dk1"/>
              </a:buClr>
              <a:buSzPts val="1200"/>
              <a:buNone/>
              <a:defRPr sz="900"/>
            </a:lvl2pPr>
            <a:lvl3pPr marL="1028700" lvl="2" indent="-171450" algn="l">
              <a:spcBef>
                <a:spcPts val="150"/>
              </a:spcBef>
              <a:spcAft>
                <a:spcPts val="0"/>
              </a:spcAft>
              <a:buClr>
                <a:schemeClr val="dk1"/>
              </a:buClr>
              <a:buSzPts val="1000"/>
              <a:buNone/>
              <a:defRPr sz="750"/>
            </a:lvl3pPr>
            <a:lvl4pPr marL="1371600" lvl="3" indent="-171450" algn="l">
              <a:spcBef>
                <a:spcPts val="135"/>
              </a:spcBef>
              <a:spcAft>
                <a:spcPts val="0"/>
              </a:spcAft>
              <a:buClr>
                <a:schemeClr val="dk1"/>
              </a:buClr>
              <a:buSzPts val="900"/>
              <a:buNone/>
              <a:defRPr sz="675"/>
            </a:lvl4pPr>
            <a:lvl5pPr marL="1714500" lvl="4" indent="-171450" algn="l">
              <a:spcBef>
                <a:spcPts val="135"/>
              </a:spcBef>
              <a:spcAft>
                <a:spcPts val="0"/>
              </a:spcAft>
              <a:buClr>
                <a:schemeClr val="dk1"/>
              </a:buClr>
              <a:buSzPts val="900"/>
              <a:buNone/>
              <a:defRPr sz="675"/>
            </a:lvl5pPr>
            <a:lvl6pPr marL="2057400" lvl="5" indent="-171450" algn="l">
              <a:spcBef>
                <a:spcPts val="135"/>
              </a:spcBef>
              <a:spcAft>
                <a:spcPts val="0"/>
              </a:spcAft>
              <a:buClr>
                <a:schemeClr val="dk1"/>
              </a:buClr>
              <a:buSzPts val="900"/>
              <a:buNone/>
              <a:defRPr sz="675"/>
            </a:lvl6pPr>
            <a:lvl7pPr marL="2400300" lvl="6" indent="-171450" algn="l">
              <a:spcBef>
                <a:spcPts val="135"/>
              </a:spcBef>
              <a:spcAft>
                <a:spcPts val="0"/>
              </a:spcAft>
              <a:buClr>
                <a:schemeClr val="dk1"/>
              </a:buClr>
              <a:buSzPts val="900"/>
              <a:buNone/>
              <a:defRPr sz="675"/>
            </a:lvl7pPr>
            <a:lvl8pPr marL="2743200" lvl="7" indent="-171450" algn="l">
              <a:spcBef>
                <a:spcPts val="135"/>
              </a:spcBef>
              <a:spcAft>
                <a:spcPts val="0"/>
              </a:spcAft>
              <a:buClr>
                <a:schemeClr val="dk1"/>
              </a:buClr>
              <a:buSzPts val="900"/>
              <a:buNone/>
              <a:defRPr sz="675"/>
            </a:lvl8pPr>
            <a:lvl9pPr marL="3086100" lvl="8" indent="-171450" algn="l">
              <a:spcBef>
                <a:spcPts val="135"/>
              </a:spcBef>
              <a:spcAft>
                <a:spcPts val="0"/>
              </a:spcAft>
              <a:buClr>
                <a:schemeClr val="dk1"/>
              </a:buClr>
              <a:buSzPts val="900"/>
              <a:buNone/>
              <a:defRPr sz="675"/>
            </a:lvl9pPr>
          </a:lstStyle>
          <a:p>
            <a:endParaRPr/>
          </a:p>
        </p:txBody>
      </p:sp>
    </p:spTree>
    <p:extLst>
      <p:ext uri="{BB962C8B-B14F-4D97-AF65-F5344CB8AC3E}">
        <p14:creationId xmlns:p14="http://schemas.microsoft.com/office/powerpoint/2010/main" val="313985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2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0000"/>
              </a:buClr>
              <a:buSzPts val="2000"/>
              <a:buFont typeface="Arial Black"/>
              <a:buNone/>
              <a:defRPr sz="15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8"/>
          <p:cNvSpPr>
            <a:spLocks noGrp="1"/>
          </p:cNvSpPr>
          <p:nvPr>
            <p:ph type="pic" idx="2"/>
          </p:nvPr>
        </p:nvSpPr>
        <p:spPr>
          <a:xfrm>
            <a:off x="1792288" y="1132765"/>
            <a:ext cx="5486400" cy="3594811"/>
          </a:xfrm>
          <a:prstGeom prst="rect">
            <a:avLst/>
          </a:prstGeom>
          <a:no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3200"/>
              <a:buFont typeface="Arial"/>
              <a:buNone/>
              <a:defRPr sz="2400" b="0" i="0" u="none" strike="noStrike" cap="none">
                <a:solidFill>
                  <a:schemeClr val="dk1"/>
                </a:solidFill>
                <a:latin typeface="Calibri"/>
                <a:ea typeface="Calibri"/>
                <a:cs typeface="Calibri"/>
                <a:sym typeface="Calibri"/>
              </a:defRPr>
            </a:lvl1pPr>
            <a:lvl2pPr marR="0" lvl="1" algn="l" rtl="0">
              <a:spcBef>
                <a:spcPts val="420"/>
              </a:spcBef>
              <a:spcAft>
                <a:spcPts val="0"/>
              </a:spcAft>
              <a:buClr>
                <a:schemeClr val="dk1"/>
              </a:buClr>
              <a:buSzPts val="2800"/>
              <a:buFont typeface="Arial"/>
              <a:buNone/>
              <a:defRPr sz="2100" b="0" i="0" u="none" strike="noStrike" cap="none">
                <a:solidFill>
                  <a:schemeClr val="dk1"/>
                </a:solidFill>
                <a:latin typeface="Calibri"/>
                <a:ea typeface="Calibri"/>
                <a:cs typeface="Calibri"/>
                <a:sym typeface="Calibri"/>
              </a:defRPr>
            </a:lvl2pPr>
            <a:lvl3pPr marR="0" lvl="2" algn="l" rtl="0">
              <a:spcBef>
                <a:spcPts val="360"/>
              </a:spcBef>
              <a:spcAft>
                <a:spcPts val="0"/>
              </a:spcAft>
              <a:buClr>
                <a:schemeClr val="dk1"/>
              </a:buClr>
              <a:buSzPts val="2400"/>
              <a:buFont typeface="Arial"/>
              <a:buNone/>
              <a:defRPr sz="1800"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5pPr>
            <a:lvl6pPr marR="0" lvl="5"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6pPr>
            <a:lvl7pPr marR="0" lvl="6"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7pPr>
            <a:lvl8pPr marR="0" lvl="7"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8pPr>
            <a:lvl9pPr marR="0" lvl="8" algn="l" rtl="0">
              <a:spcBef>
                <a:spcPts val="300"/>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75" name="Google Shape;75;p12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342900" lvl="0" indent="-171450" algn="l">
              <a:spcBef>
                <a:spcPts val="210"/>
              </a:spcBef>
              <a:spcAft>
                <a:spcPts val="0"/>
              </a:spcAft>
              <a:buClr>
                <a:schemeClr val="dk1"/>
              </a:buClr>
              <a:buSzPts val="1400"/>
              <a:buNone/>
              <a:defRPr sz="1050"/>
            </a:lvl1pPr>
            <a:lvl2pPr marL="685800" lvl="1" indent="-171450" algn="l">
              <a:spcBef>
                <a:spcPts val="180"/>
              </a:spcBef>
              <a:spcAft>
                <a:spcPts val="0"/>
              </a:spcAft>
              <a:buClr>
                <a:schemeClr val="dk1"/>
              </a:buClr>
              <a:buSzPts val="1200"/>
              <a:buNone/>
              <a:defRPr sz="900"/>
            </a:lvl2pPr>
            <a:lvl3pPr marL="1028700" lvl="2" indent="-171450" algn="l">
              <a:spcBef>
                <a:spcPts val="150"/>
              </a:spcBef>
              <a:spcAft>
                <a:spcPts val="0"/>
              </a:spcAft>
              <a:buClr>
                <a:schemeClr val="dk1"/>
              </a:buClr>
              <a:buSzPts val="1000"/>
              <a:buNone/>
              <a:defRPr sz="750"/>
            </a:lvl3pPr>
            <a:lvl4pPr marL="1371600" lvl="3" indent="-171450" algn="l">
              <a:spcBef>
                <a:spcPts val="135"/>
              </a:spcBef>
              <a:spcAft>
                <a:spcPts val="0"/>
              </a:spcAft>
              <a:buClr>
                <a:schemeClr val="dk1"/>
              </a:buClr>
              <a:buSzPts val="900"/>
              <a:buNone/>
              <a:defRPr sz="675"/>
            </a:lvl4pPr>
            <a:lvl5pPr marL="1714500" lvl="4" indent="-171450" algn="l">
              <a:spcBef>
                <a:spcPts val="135"/>
              </a:spcBef>
              <a:spcAft>
                <a:spcPts val="0"/>
              </a:spcAft>
              <a:buClr>
                <a:schemeClr val="dk1"/>
              </a:buClr>
              <a:buSzPts val="900"/>
              <a:buNone/>
              <a:defRPr sz="675"/>
            </a:lvl5pPr>
            <a:lvl6pPr marL="2057400" lvl="5" indent="-171450" algn="l">
              <a:spcBef>
                <a:spcPts val="135"/>
              </a:spcBef>
              <a:spcAft>
                <a:spcPts val="0"/>
              </a:spcAft>
              <a:buClr>
                <a:schemeClr val="dk1"/>
              </a:buClr>
              <a:buSzPts val="900"/>
              <a:buNone/>
              <a:defRPr sz="675"/>
            </a:lvl6pPr>
            <a:lvl7pPr marL="2400300" lvl="6" indent="-171450" algn="l">
              <a:spcBef>
                <a:spcPts val="135"/>
              </a:spcBef>
              <a:spcAft>
                <a:spcPts val="0"/>
              </a:spcAft>
              <a:buClr>
                <a:schemeClr val="dk1"/>
              </a:buClr>
              <a:buSzPts val="900"/>
              <a:buNone/>
              <a:defRPr sz="675"/>
            </a:lvl7pPr>
            <a:lvl8pPr marL="2743200" lvl="7" indent="-171450" algn="l">
              <a:spcBef>
                <a:spcPts val="135"/>
              </a:spcBef>
              <a:spcAft>
                <a:spcPts val="0"/>
              </a:spcAft>
              <a:buClr>
                <a:schemeClr val="dk1"/>
              </a:buClr>
              <a:buSzPts val="900"/>
              <a:buNone/>
              <a:defRPr sz="675"/>
            </a:lvl8pPr>
            <a:lvl9pPr marL="3086100" lvl="8" indent="-171450" algn="l">
              <a:spcBef>
                <a:spcPts val="135"/>
              </a:spcBef>
              <a:spcAft>
                <a:spcPts val="0"/>
              </a:spcAft>
              <a:buClr>
                <a:schemeClr val="dk1"/>
              </a:buClr>
              <a:buSzPts val="900"/>
              <a:buNone/>
              <a:defRPr sz="675"/>
            </a:lvl9pPr>
          </a:lstStyle>
          <a:p>
            <a:endParaRPr/>
          </a:p>
        </p:txBody>
      </p:sp>
    </p:spTree>
    <p:extLst>
      <p:ext uri="{BB962C8B-B14F-4D97-AF65-F5344CB8AC3E}">
        <p14:creationId xmlns:p14="http://schemas.microsoft.com/office/powerpoint/2010/main" val="50132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6"/>
          <p:cNvSpPr/>
          <p:nvPr/>
        </p:nvSpPr>
        <p:spPr>
          <a:xfrm>
            <a:off x="2385875" y="6377089"/>
            <a:ext cx="6758125" cy="502920"/>
          </a:xfrm>
          <a:prstGeom prst="rect">
            <a:avLst/>
          </a:prstGeom>
          <a:solidFill>
            <a:srgbClr val="1D579B"/>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1" name="Google Shape;11;p116"/>
          <p:cNvSpPr txBox="1">
            <a:spLocks noGrp="1"/>
          </p:cNvSpPr>
          <p:nvPr>
            <p:ph type="title"/>
          </p:nvPr>
        </p:nvSpPr>
        <p:spPr>
          <a:xfrm>
            <a:off x="393576" y="131823"/>
            <a:ext cx="8750424" cy="85091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000000"/>
              </a:buClr>
              <a:buSzPts val="4000"/>
              <a:buFont typeface="Arial Black"/>
              <a:buNone/>
              <a:defRPr sz="4000" b="0" i="0" u="none" strike="noStrike" cap="none">
                <a:solidFill>
                  <a:srgbClr val="000000"/>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16"/>
          <p:cNvSpPr txBox="1">
            <a:spLocks noGrp="1"/>
          </p:cNvSpPr>
          <p:nvPr>
            <p:ph type="body" idx="1"/>
          </p:nvPr>
        </p:nvSpPr>
        <p:spPr>
          <a:xfrm>
            <a:off x="459620" y="1381512"/>
            <a:ext cx="8227181" cy="4744652"/>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3" name="Google Shape;13;p116" descr="UCI14_UCPath_W.png"/>
          <p:cNvPicPr preferRelativeResize="0"/>
          <p:nvPr/>
        </p:nvPicPr>
        <p:blipFill rotWithShape="1">
          <a:blip r:embed="rId18">
            <a:alphaModFix/>
          </a:blip>
          <a:srcRect/>
          <a:stretch/>
        </p:blipFill>
        <p:spPr>
          <a:xfrm>
            <a:off x="3430043" y="6469276"/>
            <a:ext cx="2279067" cy="299660"/>
          </a:xfrm>
          <a:prstGeom prst="rect">
            <a:avLst/>
          </a:prstGeom>
          <a:noFill/>
          <a:ln>
            <a:noFill/>
          </a:ln>
        </p:spPr>
      </p:pic>
      <p:sp>
        <p:nvSpPr>
          <p:cNvPr id="14" name="Google Shape;14;p116"/>
          <p:cNvSpPr txBox="1"/>
          <p:nvPr/>
        </p:nvSpPr>
        <p:spPr>
          <a:xfrm>
            <a:off x="5709110" y="6344167"/>
            <a:ext cx="2557965" cy="415468"/>
          </a:xfrm>
          <a:prstGeom prst="rect">
            <a:avLst/>
          </a:prstGeom>
          <a:noFill/>
          <a:ln>
            <a:noFill/>
          </a:ln>
        </p:spPr>
        <p:txBody>
          <a:bodyPr spcFirstLastPara="1" wrap="square" lIns="68569" tIns="34275" rIns="68569" bIns="34275" anchor="t" anchorCtr="0">
            <a:spAutoFit/>
          </a:bodyPr>
          <a:lstStyle/>
          <a:p>
            <a:pPr marL="0" marR="0" lvl="0" indent="0" algn="l" rtl="0">
              <a:spcBef>
                <a:spcPts val="0"/>
              </a:spcBef>
              <a:spcAft>
                <a:spcPts val="0"/>
              </a:spcAft>
              <a:buNone/>
            </a:pPr>
            <a:r>
              <a:rPr lang="en-US" sz="2100" b="0" i="0" u="none" strike="noStrike" cap="none">
                <a:solidFill>
                  <a:schemeClr val="lt1"/>
                </a:solidFill>
                <a:latin typeface="Verdana"/>
                <a:ea typeface="Verdana"/>
                <a:cs typeface="Verdana"/>
                <a:sym typeface="Verdana"/>
              </a:rPr>
              <a:t>-</a:t>
            </a:r>
            <a:r>
              <a:rPr lang="en-US" sz="2100" b="0" i="0" u="none" strike="noStrike" cap="none">
                <a:solidFill>
                  <a:schemeClr val="dk1"/>
                </a:solidFill>
                <a:latin typeface="Verdana"/>
                <a:ea typeface="Verdana"/>
                <a:cs typeface="Verdana"/>
                <a:sym typeface="Verdana"/>
              </a:rPr>
              <a:t> </a:t>
            </a:r>
            <a:r>
              <a:rPr lang="en-US" sz="2250" b="1" i="0" u="none" strike="noStrike" cap="none">
                <a:solidFill>
                  <a:schemeClr val="lt1"/>
                </a:solidFill>
                <a:latin typeface="Verdana"/>
                <a:ea typeface="Verdana"/>
                <a:cs typeface="Verdana"/>
                <a:sym typeface="Verdana"/>
              </a:rPr>
              <a:t>Training</a:t>
            </a:r>
            <a:endParaRPr sz="1350"/>
          </a:p>
        </p:txBody>
      </p:sp>
      <p:cxnSp>
        <p:nvCxnSpPr>
          <p:cNvPr id="15" name="Google Shape;15;p116"/>
          <p:cNvCxnSpPr/>
          <p:nvPr/>
        </p:nvCxnSpPr>
        <p:spPr>
          <a:xfrm>
            <a:off x="0" y="948654"/>
            <a:ext cx="9144000" cy="0"/>
          </a:xfrm>
          <a:prstGeom prst="straightConnector1">
            <a:avLst/>
          </a:prstGeom>
          <a:noFill/>
          <a:ln w="28575" cap="flat" cmpd="sng">
            <a:solidFill>
              <a:srgbClr val="2E75B5"/>
            </a:solidFill>
            <a:prstDash val="solid"/>
            <a:round/>
            <a:headEnd type="none" w="sm" len="sm"/>
            <a:tailEnd type="none" w="sm" len="sm"/>
          </a:ln>
          <a:effectLst>
            <a:outerShdw blurRad="40000" dist="20000" dir="5400000" rotWithShape="0">
              <a:srgbClr val="000000">
                <a:alpha val="37647"/>
              </a:srgbClr>
            </a:outerShdw>
          </a:effectLst>
        </p:spPr>
      </p:cxnSp>
      <p:sp>
        <p:nvSpPr>
          <p:cNvPr id="16" name="Google Shape;16;p116"/>
          <p:cNvSpPr txBox="1"/>
          <p:nvPr/>
        </p:nvSpPr>
        <p:spPr>
          <a:xfrm>
            <a:off x="8480254" y="6438001"/>
            <a:ext cx="549608" cy="362210"/>
          </a:xfrm>
          <a:prstGeom prst="rect">
            <a:avLst/>
          </a:prstGeom>
          <a:noFill/>
          <a:ln>
            <a:noFill/>
          </a:ln>
        </p:spPr>
        <p:txBody>
          <a:bodyPr spcFirstLastPara="1" wrap="square" lIns="68569" tIns="34275" rIns="68569" bIns="34275" anchor="t" anchorCtr="0">
            <a:noAutofit/>
          </a:bodyPr>
          <a:lstStyle/>
          <a:p>
            <a:pPr marL="0" marR="0" lvl="0" indent="0" algn="l" rtl="0">
              <a:spcBef>
                <a:spcPts val="0"/>
              </a:spcBef>
              <a:spcAft>
                <a:spcPts val="0"/>
              </a:spcAft>
              <a:buNone/>
            </a:pPr>
            <a:fld id="{00000000-1234-1234-1234-123412341234}" type="slidenum">
              <a:rPr lang="en-US" sz="1350" b="1" u="none">
                <a:solidFill>
                  <a:schemeClr val="lt1"/>
                </a:solidFill>
                <a:latin typeface="Calibri"/>
                <a:ea typeface="Calibri"/>
                <a:cs typeface="Calibri"/>
                <a:sym typeface="Calibri"/>
              </a:rPr>
              <a:pPr marL="0" marR="0" lvl="0" indent="0" algn="l" rtl="0">
                <a:spcBef>
                  <a:spcPts val="0"/>
                </a:spcBef>
                <a:spcAft>
                  <a:spcPts val="0"/>
                </a:spcAft>
                <a:buNone/>
              </a:pPr>
              <a:t>‹#›</a:t>
            </a:fld>
            <a:endParaRPr sz="1350" b="1" u="none">
              <a:solidFill>
                <a:schemeClr val="lt1"/>
              </a:solidFill>
              <a:latin typeface="Calibri"/>
              <a:ea typeface="Calibri"/>
              <a:cs typeface="Calibri"/>
              <a:sym typeface="Calibri"/>
            </a:endParaRPr>
          </a:p>
        </p:txBody>
      </p:sp>
      <p:pic>
        <p:nvPicPr>
          <p:cNvPr id="17" name="Google Shape;17;p116"/>
          <p:cNvPicPr preferRelativeResize="0"/>
          <p:nvPr/>
        </p:nvPicPr>
        <p:blipFill rotWithShape="1">
          <a:blip r:embed="rId19">
            <a:alphaModFix/>
          </a:blip>
          <a:srcRect/>
          <a:stretch/>
        </p:blipFill>
        <p:spPr>
          <a:xfrm>
            <a:off x="0" y="735549"/>
            <a:ext cx="9144000" cy="790079"/>
          </a:xfrm>
          <a:prstGeom prst="rect">
            <a:avLst/>
          </a:prstGeom>
          <a:noFill/>
          <a:ln>
            <a:noFill/>
          </a:ln>
        </p:spPr>
      </p:pic>
      <p:sp>
        <p:nvSpPr>
          <p:cNvPr id="18" name="Google Shape;18;p116"/>
          <p:cNvSpPr/>
          <p:nvPr/>
        </p:nvSpPr>
        <p:spPr>
          <a:xfrm>
            <a:off x="-12878" y="6379161"/>
            <a:ext cx="2401237" cy="502920"/>
          </a:xfrm>
          <a:prstGeom prst="rect">
            <a:avLst/>
          </a:prstGeom>
          <a:solidFill>
            <a:srgbClr val="FFC000"/>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pic>
        <p:nvPicPr>
          <p:cNvPr id="19" name="Google Shape;19;p116"/>
          <p:cNvPicPr preferRelativeResize="0"/>
          <p:nvPr/>
        </p:nvPicPr>
        <p:blipFill rotWithShape="1">
          <a:blip r:embed="rId20">
            <a:alphaModFix/>
          </a:blip>
          <a:srcRect/>
          <a:stretch/>
        </p:blipFill>
        <p:spPr>
          <a:xfrm>
            <a:off x="962552" y="6373472"/>
            <a:ext cx="502920" cy="502920"/>
          </a:xfrm>
          <a:prstGeom prst="rect">
            <a:avLst/>
          </a:prstGeom>
          <a:noFill/>
          <a:ln>
            <a:noFill/>
          </a:ln>
        </p:spPr>
      </p:pic>
    </p:spTree>
    <p:extLst>
      <p:ext uri="{BB962C8B-B14F-4D97-AF65-F5344CB8AC3E}">
        <p14:creationId xmlns:p14="http://schemas.microsoft.com/office/powerpoint/2010/main" val="43835707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7B9A6-A043-4F83-9AEB-F5CEF8FD52E1}" type="datetimeFigureOut">
              <a:rPr lang="en-US" smtClean="0"/>
              <a:t>4/27/2020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A65B-20A8-4343-99D6-E12B93F7E6A8}" type="slidenum">
              <a:rPr lang="en-US" smtClean="0"/>
              <a:t>‹#›</a:t>
            </a:fld>
            <a:endParaRPr lang="en-US"/>
          </a:p>
        </p:txBody>
      </p:sp>
    </p:spTree>
    <p:extLst>
      <p:ext uri="{BB962C8B-B14F-4D97-AF65-F5344CB8AC3E}">
        <p14:creationId xmlns:p14="http://schemas.microsoft.com/office/powerpoint/2010/main" val="6163879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4" name="Title 1"/>
          <p:cNvSpPr txBox="1">
            <a:spLocks/>
          </p:cNvSpPr>
          <p:nvPr/>
        </p:nvSpPr>
        <p:spPr>
          <a:xfrm>
            <a:off x="1143000" y="2114551"/>
            <a:ext cx="6858000" cy="1790700"/>
          </a:xfrm>
          <a:prstGeom prst="rect">
            <a:avLst/>
          </a:prstGeom>
          <a:noFill/>
          <a:ln>
            <a:noFill/>
          </a:ln>
        </p:spPr>
        <p:txBody>
          <a:bodyPr spcFirstLastPara="1" wrap="square" lIns="68569" tIns="34275" rIns="68569" bIns="34275" anchor="ctr" anchorCtr="0">
            <a:norm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5400" kern="0" dirty="0" smtClean="0"/>
              <a:t>UC</a:t>
            </a:r>
            <a:r>
              <a:rPr lang="en-US" sz="5400" kern="0" dirty="0" smtClean="0"/>
              <a:t>Path Training Updates</a:t>
            </a:r>
            <a:endParaRPr lang="en-US" sz="5400" kern="0" dirty="0"/>
          </a:p>
        </p:txBody>
      </p:sp>
      <p:sp>
        <p:nvSpPr>
          <p:cNvPr id="5" name="Subtitle 2"/>
          <p:cNvSpPr>
            <a:spLocks noGrp="1"/>
          </p:cNvSpPr>
          <p:nvPr>
            <p:ph type="subTitle" idx="1"/>
          </p:nvPr>
        </p:nvSpPr>
        <p:spPr>
          <a:xfrm>
            <a:off x="1143000" y="3791004"/>
            <a:ext cx="6858000" cy="1241822"/>
          </a:xfrm>
        </p:spPr>
        <p:txBody>
          <a:bodyPr>
            <a:normAutofit/>
          </a:bodyPr>
          <a:lstStyle/>
          <a:p>
            <a:r>
              <a:rPr lang="en-US" sz="2400" i="1" dirty="0" smtClean="0"/>
              <a:t>Training Tips &amp; Lessons </a:t>
            </a:r>
            <a:r>
              <a:rPr lang="en-US" sz="2400" i="1" dirty="0" smtClean="0"/>
              <a:t>Learned</a:t>
            </a:r>
          </a:p>
          <a:p>
            <a:r>
              <a:rPr lang="en-US" sz="2400" i="1" dirty="0" smtClean="0"/>
              <a:t>4/7/20</a:t>
            </a:r>
            <a:endParaRPr lang="en-US" sz="2400" i="1" dirty="0"/>
          </a:p>
        </p:txBody>
      </p:sp>
    </p:spTree>
    <p:custDataLst>
      <p:tags r:id="rId1"/>
    </p:custDataLst>
    <p:extLst>
      <p:ext uri="{BB962C8B-B14F-4D97-AF65-F5344CB8AC3E}">
        <p14:creationId xmlns:p14="http://schemas.microsoft.com/office/powerpoint/2010/main" val="2581839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a:solidFill>
                  <a:schemeClr val="accent2"/>
                </a:solidFill>
                <a:latin typeface="Arial" panose="020B0604020202020204" pitchFamily="34" charset="0"/>
                <a:cs typeface="Arial" panose="020B0604020202020204" pitchFamily="34" charset="0"/>
              </a:rPr>
              <a:t>Agenda</a:t>
            </a:r>
          </a:p>
        </p:txBody>
      </p:sp>
      <p:sp>
        <p:nvSpPr>
          <p:cNvPr id="3" name="Content Placeholder 2"/>
          <p:cNvSpPr>
            <a:spLocks noGrp="1"/>
          </p:cNvSpPr>
          <p:nvPr>
            <p:ph idx="1"/>
          </p:nvPr>
        </p:nvSpPr>
        <p:spPr/>
        <p:txBody>
          <a:bodyPr>
            <a:normAutofit/>
          </a:bodyPr>
          <a:lstStyle/>
          <a:p>
            <a:pPr lvl="0"/>
            <a:r>
              <a:rPr lang="en-US" sz="2700" b="1" dirty="0"/>
              <a:t>Job Data Updates </a:t>
            </a:r>
            <a:endParaRPr lang="en-US" sz="2700" dirty="0"/>
          </a:p>
          <a:p>
            <a:pPr lvl="1"/>
            <a:r>
              <a:rPr lang="en-US" sz="2400" dirty="0"/>
              <a:t>Effective Dates</a:t>
            </a:r>
          </a:p>
          <a:p>
            <a:pPr lvl="1"/>
            <a:r>
              <a:rPr lang="en-US" sz="2400" dirty="0"/>
              <a:t>Position vs. Job Data Tab</a:t>
            </a:r>
          </a:p>
          <a:p>
            <a:pPr lvl="0"/>
            <a:r>
              <a:rPr lang="en-US" sz="2700" b="1" dirty="0"/>
              <a:t>Appointment Extensions</a:t>
            </a:r>
            <a:endParaRPr lang="en-US" sz="2700" dirty="0"/>
          </a:p>
          <a:p>
            <a:pPr lvl="0"/>
            <a:r>
              <a:rPr lang="en-US" sz="2700" b="1" dirty="0"/>
              <a:t>Submitting Position Update &amp; Job Data Update forms</a:t>
            </a:r>
            <a:endParaRPr lang="en-US" sz="2700" dirty="0"/>
          </a:p>
          <a:p>
            <a:endParaRPr lang="en-US" sz="2700" dirty="0"/>
          </a:p>
        </p:txBody>
      </p:sp>
    </p:spTree>
    <p:extLst>
      <p:ext uri="{BB962C8B-B14F-4D97-AF65-F5344CB8AC3E}">
        <p14:creationId xmlns:p14="http://schemas.microsoft.com/office/powerpoint/2010/main" val="994865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Arial" panose="020B0604020202020204" pitchFamily="34" charset="0"/>
                <a:cs typeface="Arial" panose="020B0604020202020204" pitchFamily="34" charset="0"/>
              </a:rPr>
              <a:t>1. Job Data Updates	</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u="sng" dirty="0" smtClean="0"/>
              <a:t>Position Data Tab Effective Date </a:t>
            </a:r>
            <a:r>
              <a:rPr lang="en-US" b="1" u="sng" dirty="0" smtClean="0">
                <a:solidFill>
                  <a:srgbClr val="0070C0"/>
                </a:solidFill>
              </a:rPr>
              <a:t>vs. </a:t>
            </a:r>
            <a:r>
              <a:rPr lang="en-US" u="sng" dirty="0" smtClean="0"/>
              <a:t>Job Data Tab Effective Date</a:t>
            </a:r>
          </a:p>
          <a:p>
            <a:endParaRPr lang="en-US" dirty="0"/>
          </a:p>
          <a:p>
            <a:pPr lvl="1"/>
            <a:r>
              <a:rPr lang="en-US" dirty="0" smtClean="0"/>
              <a:t>Please do not enter an effective date on the position data tab, to make “job data” changes and vice-versa.</a:t>
            </a:r>
          </a:p>
          <a:p>
            <a:pPr marL="342900" lvl="1" indent="0">
              <a:buNone/>
            </a:pPr>
            <a:endParaRPr lang="en-US" dirty="0" smtClean="0"/>
          </a:p>
          <a:p>
            <a:pPr lvl="2"/>
            <a:r>
              <a:rPr lang="en-US" b="1" dirty="0" smtClean="0"/>
              <a:t>Example: </a:t>
            </a:r>
            <a:r>
              <a:rPr lang="en-US" dirty="0" smtClean="0"/>
              <a:t>Putting the effective date in the position data tab, to make a compensation adjustment in the job data tab. Doing this will cause an </a:t>
            </a:r>
            <a:r>
              <a:rPr lang="en-US" u="sng" dirty="0" smtClean="0"/>
              <a:t>error</a:t>
            </a:r>
            <a:r>
              <a:rPr lang="en-US" dirty="0" smtClean="0"/>
              <a:t> and the system </a:t>
            </a:r>
            <a:r>
              <a:rPr lang="en-US" b="1" dirty="0" smtClean="0"/>
              <a:t>not</a:t>
            </a:r>
            <a:r>
              <a:rPr lang="en-US" dirty="0" smtClean="0"/>
              <a:t> write the changes to the database.</a:t>
            </a:r>
          </a:p>
          <a:p>
            <a:pPr lvl="2"/>
            <a:endParaRPr lang="en-US" dirty="0"/>
          </a:p>
          <a:p>
            <a:pPr marL="342900" lvl="1" indent="0">
              <a:buNone/>
            </a:pPr>
            <a:r>
              <a:rPr lang="en-US" b="1" dirty="0" smtClean="0"/>
              <a:t>Please be sure to enter the effective date on the tab where you’re performing the action.</a:t>
            </a:r>
          </a:p>
        </p:txBody>
      </p:sp>
    </p:spTree>
    <p:extLst>
      <p:ext uri="{BB962C8B-B14F-4D97-AF65-F5344CB8AC3E}">
        <p14:creationId xmlns:p14="http://schemas.microsoft.com/office/powerpoint/2010/main" val="4117167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Arial" panose="020B0604020202020204" pitchFamily="34" charset="0"/>
                <a:cs typeface="Arial" panose="020B0604020202020204" pitchFamily="34" charset="0"/>
              </a:rPr>
              <a:t>2. Appointment Extensions</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052502"/>
            <a:ext cx="7886700" cy="3801291"/>
          </a:xfrm>
        </p:spPr>
        <p:txBody>
          <a:bodyPr>
            <a:normAutofit fontScale="77500" lnSpcReduction="20000"/>
          </a:bodyPr>
          <a:lstStyle/>
          <a:p>
            <a:r>
              <a:rPr lang="en-US" dirty="0" smtClean="0"/>
              <a:t>The effective date of a </a:t>
            </a:r>
            <a:r>
              <a:rPr lang="en-US" dirty="0" err="1" smtClean="0"/>
              <a:t>PayPath</a:t>
            </a:r>
            <a:r>
              <a:rPr lang="en-US" dirty="0" smtClean="0"/>
              <a:t> transaction CANNOT be AFTER an employee’s appointment end date. This will cause an error.</a:t>
            </a:r>
          </a:p>
          <a:p>
            <a:endParaRPr lang="en-US" dirty="0"/>
          </a:p>
          <a:p>
            <a:pPr lvl="1"/>
            <a:r>
              <a:rPr lang="en-US" sz="1650" b="1" dirty="0"/>
              <a:t>Example: </a:t>
            </a:r>
            <a:r>
              <a:rPr lang="en-US" sz="1650" dirty="0"/>
              <a:t>Making a range adjustment for an employee effective 4/1, but their appointment currently ends on 3/31. The system will not read this accurately and will generate an error.</a:t>
            </a:r>
          </a:p>
          <a:p>
            <a:pPr lvl="1"/>
            <a:endParaRPr lang="en-US" dirty="0"/>
          </a:p>
          <a:p>
            <a:pPr marL="0" indent="0">
              <a:buNone/>
            </a:pPr>
            <a:r>
              <a:rPr lang="en-US" b="1" dirty="0" smtClean="0"/>
              <a:t>To perform an appointment extension, please submit a </a:t>
            </a:r>
            <a:r>
              <a:rPr lang="en-US" b="1" dirty="0" err="1" smtClean="0"/>
              <a:t>PayPath</a:t>
            </a:r>
            <a:r>
              <a:rPr lang="en-US" b="1" dirty="0" smtClean="0"/>
              <a:t> transaction to update the employee’s appointment end date FIRST (job data tab). Wait until that transaction is approved, then the initiator may go back into the record to apply any additional changes, such as compensation changes.</a:t>
            </a:r>
          </a:p>
          <a:p>
            <a:pPr marL="0" indent="0">
              <a:buNone/>
            </a:pPr>
            <a:endParaRPr lang="en-US" dirty="0"/>
          </a:p>
          <a:p>
            <a:pPr marL="0" indent="0">
              <a:buNone/>
            </a:pPr>
            <a:r>
              <a:rPr lang="en-US" b="1" dirty="0" smtClean="0"/>
              <a:t>Action / Action Reason code for Appointment Extension</a:t>
            </a:r>
            <a:r>
              <a:rPr lang="en-US" dirty="0" smtClean="0"/>
              <a:t>: DTA (data correction) / EXT (add/extend appt. end date)</a:t>
            </a:r>
            <a:endParaRPr lang="en-US" dirty="0"/>
          </a:p>
        </p:txBody>
      </p:sp>
    </p:spTree>
    <p:extLst>
      <p:ext uri="{BB962C8B-B14F-4D97-AF65-F5344CB8AC3E}">
        <p14:creationId xmlns:p14="http://schemas.microsoft.com/office/powerpoint/2010/main" val="2722758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Arial" panose="020B0604020202020204" pitchFamily="34" charset="0"/>
                <a:cs typeface="Arial" panose="020B0604020202020204" pitchFamily="34" charset="0"/>
              </a:rPr>
              <a:t>3. Position Effective Dates</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062299"/>
            <a:ext cx="7886700" cy="3938452"/>
          </a:xfrm>
        </p:spPr>
        <p:txBody>
          <a:bodyPr>
            <a:normAutofit fontScale="92500" lnSpcReduction="20000"/>
          </a:bodyPr>
          <a:lstStyle/>
          <a:p>
            <a:r>
              <a:rPr lang="en-US" dirty="0" smtClean="0"/>
              <a:t>Effective Dates for Position Data cannot be reused. Additionally, locations (UCI) are not allowed to correct position information using a previously used effective date.</a:t>
            </a:r>
          </a:p>
          <a:p>
            <a:endParaRPr lang="en-US" sz="975" dirty="0"/>
          </a:p>
          <a:p>
            <a:r>
              <a:rPr lang="en-US" b="1" dirty="0" smtClean="0"/>
              <a:t>Positions can be changed as long as the effective date is after the original, or last used, effective date.</a:t>
            </a:r>
          </a:p>
          <a:p>
            <a:pPr marL="0" indent="0">
              <a:buNone/>
            </a:pPr>
            <a:endParaRPr lang="en-US" sz="100" dirty="0"/>
          </a:p>
          <a:p>
            <a:pPr lvl="1"/>
            <a:r>
              <a:rPr lang="en-US" sz="1500" b="1" dirty="0"/>
              <a:t>Example</a:t>
            </a:r>
            <a:r>
              <a:rPr lang="en-US" sz="1500" dirty="0"/>
              <a:t>: Position originally created on 1/1, but initiator forgot to enter Salary Admin plan.</a:t>
            </a:r>
          </a:p>
          <a:p>
            <a:pPr lvl="4"/>
            <a:r>
              <a:rPr lang="en-US" sz="1500" dirty="0"/>
              <a:t>The initiator can make a correction to add the data, but only with an effective date of 1/2 or later.</a:t>
            </a:r>
          </a:p>
          <a:p>
            <a:pPr lvl="1"/>
            <a:endParaRPr lang="en-US" sz="788" dirty="0"/>
          </a:p>
          <a:p>
            <a:pPr marL="0" indent="0">
              <a:buNone/>
            </a:pPr>
            <a:r>
              <a:rPr lang="en-US" b="1" dirty="0" smtClean="0"/>
              <a:t>To make a correction to a position using the SAME effective date, please submit a Position Data Update form as a Case to the UCPath Center.</a:t>
            </a:r>
          </a:p>
          <a:p>
            <a:pPr lvl="1"/>
            <a:endParaRPr lang="en-US" dirty="0"/>
          </a:p>
          <a:p>
            <a:pPr marL="342900" lvl="1" indent="0">
              <a:buNone/>
            </a:pPr>
            <a:endParaRPr lang="en-US" dirty="0"/>
          </a:p>
        </p:txBody>
      </p:sp>
    </p:spTree>
    <p:extLst>
      <p:ext uri="{BB962C8B-B14F-4D97-AF65-F5344CB8AC3E}">
        <p14:creationId xmlns:p14="http://schemas.microsoft.com/office/powerpoint/2010/main" val="355395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Arial" panose="020B0604020202020204" pitchFamily="34" charset="0"/>
                <a:cs typeface="Arial" panose="020B0604020202020204" pitchFamily="34" charset="0"/>
              </a:rPr>
              <a:t>4. Submitting Forms</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t>Access to the forms library in UCPath is based on your job and security assignment.</a:t>
            </a:r>
          </a:p>
          <a:p>
            <a:endParaRPr lang="en-US" dirty="0"/>
          </a:p>
          <a:p>
            <a:r>
              <a:rPr lang="en-US" b="1" dirty="0" smtClean="0"/>
              <a:t>When submitting a Job Data Update form or a Position Update form, please be sure to fill out the form </a:t>
            </a:r>
            <a:r>
              <a:rPr lang="en-US" b="1" u="sng" dirty="0" smtClean="0"/>
              <a:t>entirely</a:t>
            </a:r>
            <a:r>
              <a:rPr lang="en-US" b="1" dirty="0" smtClean="0"/>
              <a:t> with the CORRECT information. You may use the notes section of the document to explain the “before/after” changes.</a:t>
            </a:r>
            <a:endParaRPr lang="en-US" b="1" dirty="0"/>
          </a:p>
        </p:txBody>
      </p:sp>
    </p:spTree>
    <p:extLst>
      <p:ext uri="{BB962C8B-B14F-4D97-AF65-F5344CB8AC3E}">
        <p14:creationId xmlns:p14="http://schemas.microsoft.com/office/powerpoint/2010/main" val="388721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Arial" panose="020B0604020202020204" pitchFamily="34" charset="0"/>
                <a:cs typeface="Arial" panose="020B0604020202020204" pitchFamily="34" charset="0"/>
              </a:rPr>
              <a:t>5. Additional Pay </a:t>
            </a:r>
            <a:r>
              <a:rPr lang="en-US" sz="2700" b="1" dirty="0">
                <a:solidFill>
                  <a:srgbClr val="0070C0"/>
                </a:solidFill>
                <a:latin typeface="Arial" panose="020B0604020202020204" pitchFamily="34" charset="0"/>
                <a:cs typeface="Arial" panose="020B0604020202020204" pitchFamily="34" charset="0"/>
              </a:rPr>
              <a:t>(Current &amp; Retro)</a:t>
            </a:r>
            <a:endParaRPr lang="en-US" b="1"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226469"/>
            <a:ext cx="7886700" cy="3637121"/>
          </a:xfrm>
        </p:spPr>
        <p:txBody>
          <a:bodyPr>
            <a:normAutofit fontScale="70000" lnSpcReduction="20000"/>
          </a:bodyPr>
          <a:lstStyle/>
          <a:p>
            <a:r>
              <a:rPr lang="en-US" dirty="0" smtClean="0"/>
              <a:t>When providing an employee additional pay, PLEASE BE SURE TO SELECT THE CORRECT REASON CODE!</a:t>
            </a:r>
          </a:p>
          <a:p>
            <a:endParaRPr lang="en-US" dirty="0"/>
          </a:p>
          <a:p>
            <a:r>
              <a:rPr lang="en-US" dirty="0" smtClean="0"/>
              <a:t>For new* current, or future dated additional pay – please use the reason: </a:t>
            </a:r>
            <a:r>
              <a:rPr lang="en-US" b="1" u="sng" dirty="0" smtClean="0"/>
              <a:t>New Additional Pay</a:t>
            </a:r>
          </a:p>
          <a:p>
            <a:endParaRPr lang="en-US" dirty="0"/>
          </a:p>
          <a:p>
            <a:r>
              <a:rPr lang="en-US" dirty="0" smtClean="0"/>
              <a:t>All </a:t>
            </a:r>
            <a:r>
              <a:rPr lang="en-US" b="1" dirty="0" smtClean="0"/>
              <a:t>RETRO Dated</a:t>
            </a:r>
            <a:r>
              <a:rPr lang="en-US" dirty="0" smtClean="0"/>
              <a:t> additional payments, please use the reason code: </a:t>
            </a:r>
            <a:r>
              <a:rPr lang="en-US" b="1" u="sng" dirty="0" smtClean="0"/>
              <a:t>Retroactive Change</a:t>
            </a:r>
          </a:p>
          <a:p>
            <a:endParaRPr lang="en-US" b="1" u="sng" dirty="0"/>
          </a:p>
          <a:p>
            <a:r>
              <a:rPr lang="en-US" b="1" u="sng" dirty="0" smtClean="0">
                <a:solidFill>
                  <a:srgbClr val="FF0000"/>
                </a:solidFill>
              </a:rPr>
              <a:t>NOTE: </a:t>
            </a:r>
            <a:r>
              <a:rPr lang="en-US" dirty="0" smtClean="0"/>
              <a:t>A special form needs to be request by UCPC to make adjustments to existing additional pay. Please open a case with UCPC and request the form.</a:t>
            </a:r>
            <a:endParaRPr lang="en-US" b="1" u="sng" dirty="0"/>
          </a:p>
        </p:txBody>
      </p:sp>
    </p:spTree>
    <p:extLst>
      <p:ext uri="{BB962C8B-B14F-4D97-AF65-F5344CB8AC3E}">
        <p14:creationId xmlns:p14="http://schemas.microsoft.com/office/powerpoint/2010/main" val="280722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latin typeface="Arial" panose="020B0604020202020204" pitchFamily="34" charset="0"/>
                <a:cs typeface="Arial" panose="020B0604020202020204" pitchFamily="34" charset="0"/>
              </a:rPr>
              <a:t>Questions</a:t>
            </a:r>
            <a:endParaRPr lang="en-US" b="1" dirty="0">
              <a:solidFill>
                <a:schemeClr val="accent2"/>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001134"/>
            <a:ext cx="7886700" cy="3263504"/>
          </a:xfrm>
        </p:spPr>
        <p:txBody>
          <a:bodyPr>
            <a:normAutofit/>
          </a:bodyPr>
          <a:lstStyle/>
          <a:p>
            <a:r>
              <a:rPr lang="en-US" sz="1500" b="1" dirty="0"/>
              <a:t>How long does it take for the forms to process at UCPC?</a:t>
            </a:r>
          </a:p>
          <a:p>
            <a:pPr lvl="1"/>
            <a:r>
              <a:rPr lang="en-US" sz="1350" dirty="0"/>
              <a:t>A: Should take no longer than 3-5 days…if it takes longer please escalate.</a:t>
            </a:r>
          </a:p>
          <a:p>
            <a:pPr lvl="1"/>
            <a:endParaRPr lang="en-US" sz="1350" dirty="0"/>
          </a:p>
          <a:p>
            <a:r>
              <a:rPr lang="en-US" sz="1500" b="1" dirty="0"/>
              <a:t>What is UCPC involvement with Additional Pay?</a:t>
            </a:r>
          </a:p>
          <a:p>
            <a:pPr lvl="1"/>
            <a:r>
              <a:rPr lang="en-US" sz="1350" dirty="0"/>
              <a:t>A: UCPC just processes the payment. Approvals are all managed here at UCI for </a:t>
            </a:r>
            <a:r>
              <a:rPr lang="en-US" sz="1350" dirty="0" err="1"/>
              <a:t>paypath</a:t>
            </a:r>
            <a:r>
              <a:rPr lang="en-US" sz="1350" dirty="0"/>
              <a:t> actions.</a:t>
            </a:r>
          </a:p>
          <a:p>
            <a:pPr lvl="1"/>
            <a:endParaRPr lang="en-US" sz="1350" dirty="0"/>
          </a:p>
          <a:p>
            <a:r>
              <a:rPr lang="en-US" sz="1500" b="1" dirty="0"/>
              <a:t>Can you transfer costs from one earn code to another, can we do that in UCPath?</a:t>
            </a:r>
          </a:p>
          <a:p>
            <a:pPr lvl="1"/>
            <a:r>
              <a:rPr lang="en-US" sz="1350" dirty="0"/>
              <a:t>A: The Direct Retro process does support transferring costs from one ERN code to another.</a:t>
            </a:r>
          </a:p>
          <a:p>
            <a:pPr lvl="1"/>
            <a:endParaRPr lang="en-US" sz="1350" dirty="0"/>
          </a:p>
          <a:p>
            <a:pPr lvl="1"/>
            <a:endParaRPr lang="en-US" sz="1350" dirty="0"/>
          </a:p>
          <a:p>
            <a:pPr lvl="1"/>
            <a:endParaRPr lang="en-US" sz="1350" dirty="0"/>
          </a:p>
          <a:p>
            <a:endParaRPr lang="en-US" sz="1500" dirty="0"/>
          </a:p>
        </p:txBody>
      </p:sp>
    </p:spTree>
    <p:extLst>
      <p:ext uri="{BB962C8B-B14F-4D97-AF65-F5344CB8AC3E}">
        <p14:creationId xmlns:p14="http://schemas.microsoft.com/office/powerpoint/2010/main" val="18147230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2739</TotalTime>
  <Words>630</Words>
  <Application>Microsoft Office PowerPoint</Application>
  <PresentationFormat>On-screen Show (4:3)</PresentationFormat>
  <Paragraphs>58</Paragraphs>
  <Slides>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Arial Black</vt:lpstr>
      <vt:lpstr>Calibri</vt:lpstr>
      <vt:lpstr>Calibri Light</vt:lpstr>
      <vt:lpstr>Courier New</vt:lpstr>
      <vt:lpstr>Noto Sans Symbols</vt:lpstr>
      <vt:lpstr>Verdana</vt:lpstr>
      <vt:lpstr>1_Office Theme</vt:lpstr>
      <vt:lpstr>Office Theme</vt:lpstr>
      <vt:lpstr>PowerPoint Presentation</vt:lpstr>
      <vt:lpstr>Agenda</vt:lpstr>
      <vt:lpstr>1. Job Data Updates </vt:lpstr>
      <vt:lpstr>2. Appointment Extensions</vt:lpstr>
      <vt:lpstr>3. Position Effective Dates</vt:lpstr>
      <vt:lpstr>4. Submitting Forms</vt:lpstr>
      <vt:lpstr>5. Additional Pay (Current &amp; Retro)</vt:lpstr>
      <vt:lpstr>Questions</vt:lpstr>
    </vt:vector>
  </TitlesOfParts>
  <Company>UC Irvine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PayPath Updates</dc:title>
  <dc:creator>Angel Rivera</dc:creator>
  <cp:lastModifiedBy>Angel Rivera</cp:lastModifiedBy>
  <cp:revision>17</cp:revision>
  <dcterms:created xsi:type="dcterms:W3CDTF">2020-04-07T20:02:25Z</dcterms:created>
  <dcterms:modified xsi:type="dcterms:W3CDTF">2020-04-27T19:02:16Z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39A3810A-3814-4184-B1E2-AA62BF1EED34</vt:lpwstr>
  </property>
  <property fmtid="{D5CDD505-2E9C-101B-9397-08002B2CF9AE}" pid="3" name="ArticulatePath">
    <vt:lpwstr>Presentation3</vt:lpwstr>
  </property>
</Properties>
</file>